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46"/>
  </p:notesMasterIdLst>
  <p:sldIdLst>
    <p:sldId id="266" r:id="rId5"/>
    <p:sldId id="267" r:id="rId6"/>
    <p:sldId id="310" r:id="rId7"/>
    <p:sldId id="268" r:id="rId8"/>
    <p:sldId id="271" r:id="rId9"/>
    <p:sldId id="272" r:id="rId10"/>
    <p:sldId id="273" r:id="rId11"/>
    <p:sldId id="311" r:id="rId12"/>
    <p:sldId id="313" r:id="rId13"/>
    <p:sldId id="314" r:id="rId14"/>
    <p:sldId id="315" r:id="rId15"/>
    <p:sldId id="316" r:id="rId16"/>
    <p:sldId id="317" r:id="rId17"/>
    <p:sldId id="318" r:id="rId18"/>
    <p:sldId id="319" r:id="rId19"/>
    <p:sldId id="334" r:id="rId20"/>
    <p:sldId id="335" r:id="rId21"/>
    <p:sldId id="320" r:id="rId22"/>
    <p:sldId id="321" r:id="rId23"/>
    <p:sldId id="322" r:id="rId24"/>
    <p:sldId id="323" r:id="rId25"/>
    <p:sldId id="324" r:id="rId26"/>
    <p:sldId id="325" r:id="rId27"/>
    <p:sldId id="326" r:id="rId28"/>
    <p:sldId id="327" r:id="rId29"/>
    <p:sldId id="328" r:id="rId30"/>
    <p:sldId id="329" r:id="rId31"/>
    <p:sldId id="330" r:id="rId32"/>
    <p:sldId id="331" r:id="rId33"/>
    <p:sldId id="332" r:id="rId34"/>
    <p:sldId id="333" r:id="rId35"/>
    <p:sldId id="336" r:id="rId36"/>
    <p:sldId id="337" r:id="rId37"/>
    <p:sldId id="338" r:id="rId38"/>
    <p:sldId id="339" r:id="rId39"/>
    <p:sldId id="340" r:id="rId40"/>
    <p:sldId id="342" r:id="rId41"/>
    <p:sldId id="343" r:id="rId42"/>
    <p:sldId id="344" r:id="rId43"/>
    <p:sldId id="345" r:id="rId44"/>
    <p:sldId id="346"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E6B414-E329-4540-95D2-1A196FE442E3}" v="2254" dt="2022-04-26T19:07:38.3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 n" userId="92a4270215be8402" providerId="Windows Live" clId="Web-{9AE6B414-E329-4540-95D2-1A196FE442E3}"/>
    <pc:docChg chg="addSld delSld modSld sldOrd">
      <pc:chgData name="ng n" userId="92a4270215be8402" providerId="Windows Live" clId="Web-{9AE6B414-E329-4540-95D2-1A196FE442E3}" dt="2022-04-26T19:07:38.308" v="2153" actId="20577"/>
      <pc:docMkLst>
        <pc:docMk/>
      </pc:docMkLst>
      <pc:sldChg chg="addSp delSp modSp mod setBg addAnim delAnim setClrOvrMap">
        <pc:chgData name="ng n" userId="92a4270215be8402" providerId="Windows Live" clId="Web-{9AE6B414-E329-4540-95D2-1A196FE442E3}" dt="2022-04-26T15:06:00.245" v="114" actId="20577"/>
        <pc:sldMkLst>
          <pc:docMk/>
          <pc:sldMk cId="745576192" sldId="266"/>
        </pc:sldMkLst>
        <pc:spChg chg="mod">
          <ac:chgData name="ng n" userId="92a4270215be8402" providerId="Windows Live" clId="Web-{9AE6B414-E329-4540-95D2-1A196FE442E3}" dt="2022-04-26T15:06:00.245" v="114" actId="20577"/>
          <ac:spMkLst>
            <pc:docMk/>
            <pc:sldMk cId="745576192" sldId="266"/>
            <ac:spMk id="2" creationId="{E9347C47-EF1D-4B02-906B-219155AD8D0F}"/>
          </ac:spMkLst>
        </pc:spChg>
        <pc:spChg chg="mod">
          <ac:chgData name="ng n" userId="92a4270215be8402" providerId="Windows Live" clId="Web-{9AE6B414-E329-4540-95D2-1A196FE442E3}" dt="2022-04-26T15:05:32.995" v="111" actId="1076"/>
          <ac:spMkLst>
            <pc:docMk/>
            <pc:sldMk cId="745576192" sldId="266"/>
            <ac:spMk id="3" creationId="{36A0527F-C5FD-4E9B-9F21-5D1FBA31314B}"/>
          </ac:spMkLst>
        </pc:spChg>
        <pc:spChg chg="add del">
          <ac:chgData name="ng n" userId="92a4270215be8402" providerId="Windows Live" clId="Web-{9AE6B414-E329-4540-95D2-1A196FE442E3}" dt="2022-04-26T14:59:49.424" v="12"/>
          <ac:spMkLst>
            <pc:docMk/>
            <pc:sldMk cId="745576192" sldId="266"/>
            <ac:spMk id="48" creationId="{56C94072-1B34-48FB-9A9C-5A9A0FFC857C}"/>
          </ac:spMkLst>
        </pc:spChg>
        <pc:spChg chg="add del">
          <ac:chgData name="ng n" userId="92a4270215be8402" providerId="Windows Live" clId="Web-{9AE6B414-E329-4540-95D2-1A196FE442E3}" dt="2022-04-26T14:59:49.424" v="12"/>
          <ac:spMkLst>
            <pc:docMk/>
            <pc:sldMk cId="745576192" sldId="266"/>
            <ac:spMk id="50" creationId="{1D5941F3-0256-4E90-BBBC-5A6EDEB8E0AF}"/>
          </ac:spMkLst>
        </pc:spChg>
        <pc:spChg chg="add del">
          <ac:chgData name="ng n" userId="92a4270215be8402" providerId="Windows Live" clId="Web-{9AE6B414-E329-4540-95D2-1A196FE442E3}" dt="2022-04-26T14:59:49.424" v="12"/>
          <ac:spMkLst>
            <pc:docMk/>
            <pc:sldMk cId="745576192" sldId="266"/>
            <ac:spMk id="52" creationId="{A5019358-4900-4555-99FF-EF6AE90B8E32}"/>
          </ac:spMkLst>
        </pc:spChg>
        <pc:spChg chg="add del">
          <ac:chgData name="ng n" userId="92a4270215be8402" providerId="Windows Live" clId="Web-{9AE6B414-E329-4540-95D2-1A196FE442E3}" dt="2022-04-26T14:59:43.110" v="5"/>
          <ac:spMkLst>
            <pc:docMk/>
            <pc:sldMk cId="745576192" sldId="266"/>
            <ac:spMk id="57" creationId="{56C94072-1B34-48FB-9A9C-5A9A0FFC857C}"/>
          </ac:spMkLst>
        </pc:spChg>
        <pc:spChg chg="add del">
          <ac:chgData name="ng n" userId="92a4270215be8402" providerId="Windows Live" clId="Web-{9AE6B414-E329-4540-95D2-1A196FE442E3}" dt="2022-04-26T14:59:43.110" v="5"/>
          <ac:spMkLst>
            <pc:docMk/>
            <pc:sldMk cId="745576192" sldId="266"/>
            <ac:spMk id="59" creationId="{1D5941F3-0256-4E90-BBBC-5A6EDEB8E0AF}"/>
          </ac:spMkLst>
        </pc:spChg>
        <pc:spChg chg="add del">
          <ac:chgData name="ng n" userId="92a4270215be8402" providerId="Windows Live" clId="Web-{9AE6B414-E329-4540-95D2-1A196FE442E3}" dt="2022-04-26T14:59:43.110" v="5"/>
          <ac:spMkLst>
            <pc:docMk/>
            <pc:sldMk cId="745576192" sldId="266"/>
            <ac:spMk id="61" creationId="{A5019358-4900-4555-99FF-EF6AE90B8E32}"/>
          </ac:spMkLst>
        </pc:spChg>
        <pc:spChg chg="add del">
          <ac:chgData name="ng n" userId="92a4270215be8402" providerId="Windows Live" clId="Web-{9AE6B414-E329-4540-95D2-1A196FE442E3}" dt="2022-04-26T14:59:49.158" v="11"/>
          <ac:spMkLst>
            <pc:docMk/>
            <pc:sldMk cId="745576192" sldId="266"/>
            <ac:spMk id="63" creationId="{310B1DD0-264A-47E3-A16A-C87AFA51E68A}"/>
          </ac:spMkLst>
        </pc:spChg>
        <pc:spChg chg="add del">
          <ac:chgData name="ng n" userId="92a4270215be8402" providerId="Windows Live" clId="Web-{9AE6B414-E329-4540-95D2-1A196FE442E3}" dt="2022-04-26T14:59:49.158" v="11"/>
          <ac:spMkLst>
            <pc:docMk/>
            <pc:sldMk cId="745576192" sldId="266"/>
            <ac:spMk id="64" creationId="{69C1BB7B-F21E-41A2-B30C-D8507B960282}"/>
          </ac:spMkLst>
        </pc:spChg>
        <pc:spChg chg="add del">
          <ac:chgData name="ng n" userId="92a4270215be8402" providerId="Windows Live" clId="Web-{9AE6B414-E329-4540-95D2-1A196FE442E3}" dt="2022-04-26T14:59:49.158" v="11"/>
          <ac:spMkLst>
            <pc:docMk/>
            <pc:sldMk cId="745576192" sldId="266"/>
            <ac:spMk id="65" creationId="{DF6D7DDE-F8A1-4105-9729-F9EB5F81A360}"/>
          </ac:spMkLst>
        </pc:spChg>
        <pc:spChg chg="add del">
          <ac:chgData name="ng n" userId="92a4270215be8402" providerId="Windows Live" clId="Web-{9AE6B414-E329-4540-95D2-1A196FE442E3}" dt="2022-04-26T15:01:08.816" v="30"/>
          <ac:spMkLst>
            <pc:docMk/>
            <pc:sldMk cId="745576192" sldId="266"/>
            <ac:spMk id="67" creationId="{B709ADC9-6EAF-4268-9415-1ED5ECFA2218}"/>
          </ac:spMkLst>
        </pc:spChg>
        <pc:spChg chg="add del">
          <ac:chgData name="ng n" userId="92a4270215be8402" providerId="Windows Live" clId="Web-{9AE6B414-E329-4540-95D2-1A196FE442E3}" dt="2022-04-26T15:01:54.114" v="37"/>
          <ac:spMkLst>
            <pc:docMk/>
            <pc:sldMk cId="745576192" sldId="266"/>
            <ac:spMk id="72" creationId="{B709ADC9-6EAF-4268-9415-1ED5ECFA2218}"/>
          </ac:spMkLst>
        </pc:spChg>
        <pc:spChg chg="add">
          <ac:chgData name="ng n" userId="92a4270215be8402" providerId="Windows Live" clId="Web-{9AE6B414-E329-4540-95D2-1A196FE442E3}" dt="2022-04-26T15:01:54.114" v="37"/>
          <ac:spMkLst>
            <pc:docMk/>
            <pc:sldMk cId="745576192" sldId="266"/>
            <ac:spMk id="77" creationId="{B709ADC9-6EAF-4268-9415-1ED5ECFA2218}"/>
          </ac:spMkLst>
        </pc:spChg>
        <pc:picChg chg="mod">
          <ac:chgData name="ng n" userId="92a4270215be8402" providerId="Windows Live" clId="Web-{9AE6B414-E329-4540-95D2-1A196FE442E3}" dt="2022-04-26T15:05:18.994" v="106" actId="1076"/>
          <ac:picMkLst>
            <pc:docMk/>
            <pc:sldMk cId="745576192" sldId="266"/>
            <ac:picMk id="23" creationId="{B38A25AE-7B44-4EC1-BC0C-CF0FFF036705}"/>
          </ac:picMkLst>
        </pc:picChg>
      </pc:sldChg>
      <pc:sldChg chg="addSp modSp mod setBg setClrOvrMap">
        <pc:chgData name="ng n" userId="92a4270215be8402" providerId="Windows Live" clId="Web-{9AE6B414-E329-4540-95D2-1A196FE442E3}" dt="2022-04-26T18:22:48.884" v="1727" actId="20577"/>
        <pc:sldMkLst>
          <pc:docMk/>
          <pc:sldMk cId="871311867" sldId="267"/>
        </pc:sldMkLst>
        <pc:spChg chg="mod">
          <ac:chgData name="ng n" userId="92a4270215be8402" providerId="Windows Live" clId="Web-{9AE6B414-E329-4540-95D2-1A196FE442E3}" dt="2022-04-26T15:12:37.898" v="136" actId="20577"/>
          <ac:spMkLst>
            <pc:docMk/>
            <pc:sldMk cId="871311867" sldId="267"/>
            <ac:spMk id="2" creationId="{1974E16C-CBC9-A40A-24F3-B559E401211A}"/>
          </ac:spMkLst>
        </pc:spChg>
        <pc:spChg chg="mod">
          <ac:chgData name="ng n" userId="92a4270215be8402" providerId="Windows Live" clId="Web-{9AE6B414-E329-4540-95D2-1A196FE442E3}" dt="2022-04-26T18:22:48.884" v="1727" actId="20577"/>
          <ac:spMkLst>
            <pc:docMk/>
            <pc:sldMk cId="871311867" sldId="267"/>
            <ac:spMk id="3" creationId="{95BBC2A2-B47E-5738-B9D1-22103567E18F}"/>
          </ac:spMkLst>
        </pc:spChg>
        <pc:spChg chg="add">
          <ac:chgData name="ng n" userId="92a4270215be8402" providerId="Windows Live" clId="Web-{9AE6B414-E329-4540-95D2-1A196FE442E3}" dt="2022-04-26T15:10:08.988" v="116"/>
          <ac:spMkLst>
            <pc:docMk/>
            <pc:sldMk cId="871311867" sldId="267"/>
            <ac:spMk id="10" creationId="{F8B556C4-7E49-4C36-845D-FC58F507345E}"/>
          </ac:spMkLst>
        </pc:spChg>
        <pc:picChg chg="mod ord">
          <ac:chgData name="ng n" userId="92a4270215be8402" providerId="Windows Live" clId="Web-{9AE6B414-E329-4540-95D2-1A196FE442E3}" dt="2022-04-26T15:10:08.988" v="116"/>
          <ac:picMkLst>
            <pc:docMk/>
            <pc:sldMk cId="871311867" sldId="267"/>
            <ac:picMk id="5" creationId="{586AC86E-98A9-3F54-F721-881520240B3D}"/>
          </ac:picMkLst>
        </pc:picChg>
      </pc:sldChg>
      <pc:sldChg chg="addSp delSp modSp mod setBg setClrOvrMap">
        <pc:chgData name="ng n" userId="92a4270215be8402" providerId="Windows Live" clId="Web-{9AE6B414-E329-4540-95D2-1A196FE442E3}" dt="2022-04-26T15:49:18.098" v="336" actId="20577"/>
        <pc:sldMkLst>
          <pc:docMk/>
          <pc:sldMk cId="2594145659" sldId="268"/>
        </pc:sldMkLst>
        <pc:spChg chg="del mod">
          <ac:chgData name="ng n" userId="92a4270215be8402" providerId="Windows Live" clId="Web-{9AE6B414-E329-4540-95D2-1A196FE442E3}" dt="2022-04-26T15:21:48.755" v="174"/>
          <ac:spMkLst>
            <pc:docMk/>
            <pc:sldMk cId="2594145659" sldId="268"/>
            <ac:spMk id="2" creationId="{19686678-2489-679F-E01B-3011E388CDCF}"/>
          </ac:spMkLst>
        </pc:spChg>
        <pc:spChg chg="mod">
          <ac:chgData name="ng n" userId="92a4270215be8402" providerId="Windows Live" clId="Web-{9AE6B414-E329-4540-95D2-1A196FE442E3}" dt="2022-04-26T15:49:18.098" v="336" actId="20577"/>
          <ac:spMkLst>
            <pc:docMk/>
            <pc:sldMk cId="2594145659" sldId="268"/>
            <ac:spMk id="3" creationId="{E0C12767-87DE-F7AF-8D97-0801A3E69F09}"/>
          </ac:spMkLst>
        </pc:spChg>
        <pc:spChg chg="add del">
          <ac:chgData name="ng n" userId="92a4270215be8402" providerId="Windows Live" clId="Web-{9AE6B414-E329-4540-95D2-1A196FE442E3}" dt="2022-04-26T15:18:32.547" v="167"/>
          <ac:spMkLst>
            <pc:docMk/>
            <pc:sldMk cId="2594145659" sldId="268"/>
            <ac:spMk id="4" creationId="{38F41B47-B192-D83F-DF8F-959A104FE597}"/>
          </ac:spMkLst>
        </pc:spChg>
        <pc:spChg chg="add mod">
          <ac:chgData name="ng n" userId="92a4270215be8402" providerId="Windows Live" clId="Web-{9AE6B414-E329-4540-95D2-1A196FE442E3}" dt="2022-04-26T15:23:29.960" v="180" actId="20577"/>
          <ac:spMkLst>
            <pc:docMk/>
            <pc:sldMk cId="2594145659" sldId="268"/>
            <ac:spMk id="7" creationId="{4FE572BF-5068-70B4-814B-201D515F096B}"/>
          </ac:spMkLst>
        </pc:spChg>
        <pc:spChg chg="add mod">
          <ac:chgData name="ng n" userId="92a4270215be8402" providerId="Windows Live" clId="Web-{9AE6B414-E329-4540-95D2-1A196FE442E3}" dt="2022-04-26T15:25:00.838" v="188" actId="20577"/>
          <ac:spMkLst>
            <pc:docMk/>
            <pc:sldMk cId="2594145659" sldId="268"/>
            <ac:spMk id="8" creationId="{318033F5-B73F-F338-1DE7-77F30E101900}"/>
          </ac:spMkLst>
        </pc:spChg>
        <pc:spChg chg="add">
          <ac:chgData name="ng n" userId="92a4270215be8402" providerId="Windows Live" clId="Web-{9AE6B414-E329-4540-95D2-1A196FE442E3}" dt="2022-04-26T15:18:32.547" v="167"/>
          <ac:spMkLst>
            <pc:docMk/>
            <pc:sldMk cId="2594145659" sldId="268"/>
            <ac:spMk id="10" creationId="{F8B556C4-7E49-4C36-845D-FC58F507345E}"/>
          </ac:spMkLst>
        </pc:spChg>
        <pc:picChg chg="mod ord">
          <ac:chgData name="ng n" userId="92a4270215be8402" providerId="Windows Live" clId="Web-{9AE6B414-E329-4540-95D2-1A196FE442E3}" dt="2022-04-26T15:18:32.547" v="167"/>
          <ac:picMkLst>
            <pc:docMk/>
            <pc:sldMk cId="2594145659" sldId="268"/>
            <ac:picMk id="5" creationId="{07C77BB5-B891-BE15-1948-07608041AD8A}"/>
          </ac:picMkLst>
        </pc:picChg>
      </pc:sldChg>
      <pc:sldChg chg="addSp delSp modSp mod setBg setClrOvrMap">
        <pc:chgData name="ng n" userId="92a4270215be8402" providerId="Windows Live" clId="Web-{9AE6B414-E329-4540-95D2-1A196FE442E3}" dt="2022-04-26T15:29:40.751" v="228" actId="1076"/>
        <pc:sldMkLst>
          <pc:docMk/>
          <pc:sldMk cId="4003304939" sldId="271"/>
        </pc:sldMkLst>
        <pc:spChg chg="mod">
          <ac:chgData name="ng n" userId="92a4270215be8402" providerId="Windows Live" clId="Web-{9AE6B414-E329-4540-95D2-1A196FE442E3}" dt="2022-04-26T15:25:27.104" v="190"/>
          <ac:spMkLst>
            <pc:docMk/>
            <pc:sldMk cId="4003304939" sldId="271"/>
            <ac:spMk id="2" creationId="{EBDA5495-7CEC-A0FD-AE2C-DAC43ED4FD37}"/>
          </ac:spMkLst>
        </pc:spChg>
        <pc:spChg chg="del mod">
          <ac:chgData name="ng n" userId="92a4270215be8402" providerId="Windows Live" clId="Web-{9AE6B414-E329-4540-95D2-1A196FE442E3}" dt="2022-04-26T15:28:52.296" v="226"/>
          <ac:spMkLst>
            <pc:docMk/>
            <pc:sldMk cId="4003304939" sldId="271"/>
            <ac:spMk id="3" creationId="{33086F66-EC37-9F0B-C346-0F915598A3B6}"/>
          </ac:spMkLst>
        </pc:spChg>
        <pc:spChg chg="add del">
          <ac:chgData name="ng n" userId="92a4270215be8402" providerId="Windows Live" clId="Web-{9AE6B414-E329-4540-95D2-1A196FE442E3}" dt="2022-04-26T15:25:27.104" v="190"/>
          <ac:spMkLst>
            <pc:docMk/>
            <pc:sldMk cId="4003304939" sldId="271"/>
            <ac:spMk id="4" creationId="{EFDD17A6-52E9-2F34-7DB0-F25469A070EE}"/>
          </ac:spMkLst>
        </pc:spChg>
        <pc:spChg chg="add del mod">
          <ac:chgData name="ng n" userId="92a4270215be8402" providerId="Windows Live" clId="Web-{9AE6B414-E329-4540-95D2-1A196FE442E3}" dt="2022-04-26T15:28:38.952" v="224"/>
          <ac:spMkLst>
            <pc:docMk/>
            <pc:sldMk cId="4003304939" sldId="271"/>
            <ac:spMk id="6" creationId="{7C0ADF8A-6AE9-3F80-1F8C-E10135204A91}"/>
          </ac:spMkLst>
        </pc:spChg>
        <pc:spChg chg="add del mod">
          <ac:chgData name="ng n" userId="92a4270215be8402" providerId="Windows Live" clId="Web-{9AE6B414-E329-4540-95D2-1A196FE442E3}" dt="2022-04-26T15:28:46.484" v="225"/>
          <ac:spMkLst>
            <pc:docMk/>
            <pc:sldMk cId="4003304939" sldId="271"/>
            <ac:spMk id="7" creationId="{625163F1-9670-E887-9CA6-E2F24EF8B61C}"/>
          </ac:spMkLst>
        </pc:spChg>
        <pc:spChg chg="add mod">
          <ac:chgData name="ng n" userId="92a4270215be8402" providerId="Windows Live" clId="Web-{9AE6B414-E329-4540-95D2-1A196FE442E3}" dt="2022-04-26T15:29:40.751" v="228" actId="1076"/>
          <ac:spMkLst>
            <pc:docMk/>
            <pc:sldMk cId="4003304939" sldId="271"/>
            <ac:spMk id="9" creationId="{A77DD755-1562-E101-5EC9-D380CDB5913B}"/>
          </ac:spMkLst>
        </pc:spChg>
        <pc:spChg chg="add">
          <ac:chgData name="ng n" userId="92a4270215be8402" providerId="Windows Live" clId="Web-{9AE6B414-E329-4540-95D2-1A196FE442E3}" dt="2022-04-26T15:25:27.104" v="190"/>
          <ac:spMkLst>
            <pc:docMk/>
            <pc:sldMk cId="4003304939" sldId="271"/>
            <ac:spMk id="10" creationId="{F8B556C4-7E49-4C36-845D-FC58F507345E}"/>
          </ac:spMkLst>
        </pc:spChg>
        <pc:picChg chg="mod ord">
          <ac:chgData name="ng n" userId="92a4270215be8402" providerId="Windows Live" clId="Web-{9AE6B414-E329-4540-95D2-1A196FE442E3}" dt="2022-04-26T15:25:27.104" v="190"/>
          <ac:picMkLst>
            <pc:docMk/>
            <pc:sldMk cId="4003304939" sldId="271"/>
            <ac:picMk id="5" creationId="{77ABB1B9-74B4-E5E5-6591-2439A6DE4807}"/>
          </ac:picMkLst>
        </pc:picChg>
      </pc:sldChg>
      <pc:sldChg chg="addSp delSp modSp mod setBg setClrOvrMap">
        <pc:chgData name="ng n" userId="92a4270215be8402" providerId="Windows Live" clId="Web-{9AE6B414-E329-4540-95D2-1A196FE442E3}" dt="2022-04-26T16:03:59.636" v="384" actId="14100"/>
        <pc:sldMkLst>
          <pc:docMk/>
          <pc:sldMk cId="448418252" sldId="272"/>
        </pc:sldMkLst>
        <pc:spChg chg="mod">
          <ac:chgData name="ng n" userId="92a4270215be8402" providerId="Windows Live" clId="Web-{9AE6B414-E329-4540-95D2-1A196FE442E3}" dt="2022-04-26T16:01:57.399" v="358" actId="20577"/>
          <ac:spMkLst>
            <pc:docMk/>
            <pc:sldMk cId="448418252" sldId="272"/>
            <ac:spMk id="2" creationId="{7F358C0D-7A9B-6C39-D676-3B5D9FC1F902}"/>
          </ac:spMkLst>
        </pc:spChg>
        <pc:spChg chg="mod">
          <ac:chgData name="ng n" userId="92a4270215be8402" providerId="Windows Live" clId="Web-{9AE6B414-E329-4540-95D2-1A196FE442E3}" dt="2022-04-26T16:03:59.636" v="384" actId="14100"/>
          <ac:spMkLst>
            <pc:docMk/>
            <pc:sldMk cId="448418252" sldId="272"/>
            <ac:spMk id="3" creationId="{697B05DD-77B1-FCC2-A851-B6CB3D3F5432}"/>
          </ac:spMkLst>
        </pc:spChg>
        <pc:spChg chg="add del">
          <ac:chgData name="ng n" userId="92a4270215be8402" providerId="Windows Live" clId="Web-{9AE6B414-E329-4540-95D2-1A196FE442E3}" dt="2022-04-26T15:31:15.603" v="230"/>
          <ac:spMkLst>
            <pc:docMk/>
            <pc:sldMk cId="448418252" sldId="272"/>
            <ac:spMk id="4" creationId="{19ACBCB3-D4A9-C11C-CE18-32D19A8780F4}"/>
          </ac:spMkLst>
        </pc:spChg>
        <pc:spChg chg="add">
          <ac:chgData name="ng n" userId="92a4270215be8402" providerId="Windows Live" clId="Web-{9AE6B414-E329-4540-95D2-1A196FE442E3}" dt="2022-04-26T15:31:15.603" v="230"/>
          <ac:spMkLst>
            <pc:docMk/>
            <pc:sldMk cId="448418252" sldId="272"/>
            <ac:spMk id="10" creationId="{F8B556C4-7E49-4C36-845D-FC58F507345E}"/>
          </ac:spMkLst>
        </pc:spChg>
        <pc:picChg chg="mod ord">
          <ac:chgData name="ng n" userId="92a4270215be8402" providerId="Windows Live" clId="Web-{9AE6B414-E329-4540-95D2-1A196FE442E3}" dt="2022-04-26T15:31:15.603" v="230"/>
          <ac:picMkLst>
            <pc:docMk/>
            <pc:sldMk cId="448418252" sldId="272"/>
            <ac:picMk id="5" creationId="{6B9230D9-8C69-4DF2-DB08-147AE26338C1}"/>
          </ac:picMkLst>
        </pc:picChg>
      </pc:sldChg>
      <pc:sldChg chg="addSp delSp modSp mod setBg setClrOvrMap">
        <pc:chgData name="ng n" userId="92a4270215be8402" providerId="Windows Live" clId="Web-{9AE6B414-E329-4540-95D2-1A196FE442E3}" dt="2022-04-26T17:59:10.693" v="1588" actId="1076"/>
        <pc:sldMkLst>
          <pc:docMk/>
          <pc:sldMk cId="99485543" sldId="273"/>
        </pc:sldMkLst>
        <pc:spChg chg="mod">
          <ac:chgData name="ng n" userId="92a4270215be8402" providerId="Windows Live" clId="Web-{9AE6B414-E329-4540-95D2-1A196FE442E3}" dt="2022-04-26T17:59:04.584" v="1587" actId="1076"/>
          <ac:spMkLst>
            <pc:docMk/>
            <pc:sldMk cId="99485543" sldId="273"/>
            <ac:spMk id="2" creationId="{38CD5CF0-F9B4-1263-87E1-E90176906ECA}"/>
          </ac:spMkLst>
        </pc:spChg>
        <pc:spChg chg="mod">
          <ac:chgData name="ng n" userId="92a4270215be8402" providerId="Windows Live" clId="Web-{9AE6B414-E329-4540-95D2-1A196FE442E3}" dt="2022-04-26T17:59:10.693" v="1588" actId="1076"/>
          <ac:spMkLst>
            <pc:docMk/>
            <pc:sldMk cId="99485543" sldId="273"/>
            <ac:spMk id="3" creationId="{E1B864E4-DB02-88C4-F5AF-D6D5A18B375B}"/>
          </ac:spMkLst>
        </pc:spChg>
        <pc:spChg chg="add del">
          <ac:chgData name="ng n" userId="92a4270215be8402" providerId="Windows Live" clId="Web-{9AE6B414-E329-4540-95D2-1A196FE442E3}" dt="2022-04-26T15:37:41.628" v="253"/>
          <ac:spMkLst>
            <pc:docMk/>
            <pc:sldMk cId="99485543" sldId="273"/>
            <ac:spMk id="4" creationId="{4F7ADF9E-BFBF-5DF6-9336-2F81E8E1F69F}"/>
          </ac:spMkLst>
        </pc:spChg>
        <pc:spChg chg="add">
          <ac:chgData name="ng n" userId="92a4270215be8402" providerId="Windows Live" clId="Web-{9AE6B414-E329-4540-95D2-1A196FE442E3}" dt="2022-04-26T15:37:41.628" v="253"/>
          <ac:spMkLst>
            <pc:docMk/>
            <pc:sldMk cId="99485543" sldId="273"/>
            <ac:spMk id="10" creationId="{F8B556C4-7E49-4C36-845D-FC58F507345E}"/>
          </ac:spMkLst>
        </pc:spChg>
        <pc:picChg chg="mod ord">
          <ac:chgData name="ng n" userId="92a4270215be8402" providerId="Windows Live" clId="Web-{9AE6B414-E329-4540-95D2-1A196FE442E3}" dt="2022-04-26T15:37:41.628" v="253"/>
          <ac:picMkLst>
            <pc:docMk/>
            <pc:sldMk cId="99485543" sldId="273"/>
            <ac:picMk id="5" creationId="{7BED1EB1-5F6B-5D8F-05BD-85D307728790}"/>
          </ac:picMkLst>
        </pc:picChg>
      </pc:sldChg>
      <pc:sldChg chg="del">
        <pc:chgData name="ng n" userId="92a4270215be8402" providerId="Windows Live" clId="Web-{9AE6B414-E329-4540-95D2-1A196FE442E3}" dt="2022-04-26T16:41:26.400" v="798"/>
        <pc:sldMkLst>
          <pc:docMk/>
          <pc:sldMk cId="381262384" sldId="274"/>
        </pc:sldMkLst>
      </pc:sldChg>
      <pc:sldChg chg="del">
        <pc:chgData name="ng n" userId="92a4270215be8402" providerId="Windows Live" clId="Web-{9AE6B414-E329-4540-95D2-1A196FE442E3}" dt="2022-04-26T16:41:23.509" v="796"/>
        <pc:sldMkLst>
          <pc:docMk/>
          <pc:sldMk cId="3963904115" sldId="275"/>
        </pc:sldMkLst>
      </pc:sldChg>
      <pc:sldChg chg="del">
        <pc:chgData name="ng n" userId="92a4270215be8402" providerId="Windows Live" clId="Web-{9AE6B414-E329-4540-95D2-1A196FE442E3}" dt="2022-04-26T16:41:09.837" v="762"/>
        <pc:sldMkLst>
          <pc:docMk/>
          <pc:sldMk cId="3446926644" sldId="276"/>
        </pc:sldMkLst>
      </pc:sldChg>
      <pc:sldChg chg="del">
        <pc:chgData name="ng n" userId="92a4270215be8402" providerId="Windows Live" clId="Web-{9AE6B414-E329-4540-95D2-1A196FE442E3}" dt="2022-04-26T16:41:11.025" v="763"/>
        <pc:sldMkLst>
          <pc:docMk/>
          <pc:sldMk cId="1406347950" sldId="277"/>
        </pc:sldMkLst>
      </pc:sldChg>
      <pc:sldChg chg="del">
        <pc:chgData name="ng n" userId="92a4270215be8402" providerId="Windows Live" clId="Web-{9AE6B414-E329-4540-95D2-1A196FE442E3}" dt="2022-04-26T16:41:12.072" v="764"/>
        <pc:sldMkLst>
          <pc:docMk/>
          <pc:sldMk cId="1529689690" sldId="278"/>
        </pc:sldMkLst>
      </pc:sldChg>
      <pc:sldChg chg="del">
        <pc:chgData name="ng n" userId="92a4270215be8402" providerId="Windows Live" clId="Web-{9AE6B414-E329-4540-95D2-1A196FE442E3}" dt="2022-04-26T16:41:12.431" v="765"/>
        <pc:sldMkLst>
          <pc:docMk/>
          <pc:sldMk cId="4218328659" sldId="279"/>
        </pc:sldMkLst>
      </pc:sldChg>
      <pc:sldChg chg="del">
        <pc:chgData name="ng n" userId="92a4270215be8402" providerId="Windows Live" clId="Web-{9AE6B414-E329-4540-95D2-1A196FE442E3}" dt="2022-04-26T16:41:15.806" v="766"/>
        <pc:sldMkLst>
          <pc:docMk/>
          <pc:sldMk cId="1480461019" sldId="280"/>
        </pc:sldMkLst>
      </pc:sldChg>
      <pc:sldChg chg="del">
        <pc:chgData name="ng n" userId="92a4270215be8402" providerId="Windows Live" clId="Web-{9AE6B414-E329-4540-95D2-1A196FE442E3}" dt="2022-04-26T16:41:15.822" v="767"/>
        <pc:sldMkLst>
          <pc:docMk/>
          <pc:sldMk cId="1296907945" sldId="281"/>
        </pc:sldMkLst>
      </pc:sldChg>
      <pc:sldChg chg="del">
        <pc:chgData name="ng n" userId="92a4270215be8402" providerId="Windows Live" clId="Web-{9AE6B414-E329-4540-95D2-1A196FE442E3}" dt="2022-04-26T16:41:15.837" v="768"/>
        <pc:sldMkLst>
          <pc:docMk/>
          <pc:sldMk cId="164704387" sldId="282"/>
        </pc:sldMkLst>
      </pc:sldChg>
      <pc:sldChg chg="del">
        <pc:chgData name="ng n" userId="92a4270215be8402" providerId="Windows Live" clId="Web-{9AE6B414-E329-4540-95D2-1A196FE442E3}" dt="2022-04-26T16:41:16.118" v="769"/>
        <pc:sldMkLst>
          <pc:docMk/>
          <pc:sldMk cId="2622077058" sldId="283"/>
        </pc:sldMkLst>
      </pc:sldChg>
      <pc:sldChg chg="del">
        <pc:chgData name="ng n" userId="92a4270215be8402" providerId="Windows Live" clId="Web-{9AE6B414-E329-4540-95D2-1A196FE442E3}" dt="2022-04-26T16:41:17.056" v="770"/>
        <pc:sldMkLst>
          <pc:docMk/>
          <pc:sldMk cId="2791587518" sldId="284"/>
        </pc:sldMkLst>
      </pc:sldChg>
      <pc:sldChg chg="del">
        <pc:chgData name="ng n" userId="92a4270215be8402" providerId="Windows Live" clId="Web-{9AE6B414-E329-4540-95D2-1A196FE442E3}" dt="2022-04-26T16:41:18.337" v="771"/>
        <pc:sldMkLst>
          <pc:docMk/>
          <pc:sldMk cId="2908814396" sldId="285"/>
        </pc:sldMkLst>
      </pc:sldChg>
      <pc:sldChg chg="del">
        <pc:chgData name="ng n" userId="92a4270215be8402" providerId="Windows Live" clId="Web-{9AE6B414-E329-4540-95D2-1A196FE442E3}" dt="2022-04-26T16:41:18.494" v="772"/>
        <pc:sldMkLst>
          <pc:docMk/>
          <pc:sldMk cId="1799951336" sldId="286"/>
        </pc:sldMkLst>
      </pc:sldChg>
      <pc:sldChg chg="del">
        <pc:chgData name="ng n" userId="92a4270215be8402" providerId="Windows Live" clId="Web-{9AE6B414-E329-4540-95D2-1A196FE442E3}" dt="2022-04-26T16:41:18.790" v="773"/>
        <pc:sldMkLst>
          <pc:docMk/>
          <pc:sldMk cId="3364235417" sldId="287"/>
        </pc:sldMkLst>
      </pc:sldChg>
      <pc:sldChg chg="del">
        <pc:chgData name="ng n" userId="92a4270215be8402" providerId="Windows Live" clId="Web-{9AE6B414-E329-4540-95D2-1A196FE442E3}" dt="2022-04-26T16:41:18.806" v="774"/>
        <pc:sldMkLst>
          <pc:docMk/>
          <pc:sldMk cId="3196254968" sldId="288"/>
        </pc:sldMkLst>
      </pc:sldChg>
      <pc:sldChg chg="del">
        <pc:chgData name="ng n" userId="92a4270215be8402" providerId="Windows Live" clId="Web-{9AE6B414-E329-4540-95D2-1A196FE442E3}" dt="2022-04-26T16:41:19.009" v="775"/>
        <pc:sldMkLst>
          <pc:docMk/>
          <pc:sldMk cId="3002377506" sldId="289"/>
        </pc:sldMkLst>
      </pc:sldChg>
      <pc:sldChg chg="del">
        <pc:chgData name="ng n" userId="92a4270215be8402" providerId="Windows Live" clId="Web-{9AE6B414-E329-4540-95D2-1A196FE442E3}" dt="2022-04-26T16:41:19.259" v="776"/>
        <pc:sldMkLst>
          <pc:docMk/>
          <pc:sldMk cId="1366232271" sldId="290"/>
        </pc:sldMkLst>
      </pc:sldChg>
      <pc:sldChg chg="del">
        <pc:chgData name="ng n" userId="92a4270215be8402" providerId="Windows Live" clId="Web-{9AE6B414-E329-4540-95D2-1A196FE442E3}" dt="2022-04-26T16:41:19.556" v="777"/>
        <pc:sldMkLst>
          <pc:docMk/>
          <pc:sldMk cId="3986829565" sldId="291"/>
        </pc:sldMkLst>
      </pc:sldChg>
      <pc:sldChg chg="del">
        <pc:chgData name="ng n" userId="92a4270215be8402" providerId="Windows Live" clId="Web-{9AE6B414-E329-4540-95D2-1A196FE442E3}" dt="2022-04-26T16:41:19.650" v="778"/>
        <pc:sldMkLst>
          <pc:docMk/>
          <pc:sldMk cId="1317765044" sldId="292"/>
        </pc:sldMkLst>
      </pc:sldChg>
      <pc:sldChg chg="del">
        <pc:chgData name="ng n" userId="92a4270215be8402" providerId="Windows Live" clId="Web-{9AE6B414-E329-4540-95D2-1A196FE442E3}" dt="2022-04-26T16:41:19.962" v="779"/>
        <pc:sldMkLst>
          <pc:docMk/>
          <pc:sldMk cId="822326792" sldId="293"/>
        </pc:sldMkLst>
      </pc:sldChg>
      <pc:sldChg chg="del">
        <pc:chgData name="ng n" userId="92a4270215be8402" providerId="Windows Live" clId="Web-{9AE6B414-E329-4540-95D2-1A196FE442E3}" dt="2022-04-26T16:41:19.962" v="780"/>
        <pc:sldMkLst>
          <pc:docMk/>
          <pc:sldMk cId="124085203" sldId="294"/>
        </pc:sldMkLst>
      </pc:sldChg>
      <pc:sldChg chg="del">
        <pc:chgData name="ng n" userId="92a4270215be8402" providerId="Windows Live" clId="Web-{9AE6B414-E329-4540-95D2-1A196FE442E3}" dt="2022-04-26T16:41:20.244" v="781"/>
        <pc:sldMkLst>
          <pc:docMk/>
          <pc:sldMk cId="3858724963" sldId="295"/>
        </pc:sldMkLst>
      </pc:sldChg>
      <pc:sldChg chg="del">
        <pc:chgData name="ng n" userId="92a4270215be8402" providerId="Windows Live" clId="Web-{9AE6B414-E329-4540-95D2-1A196FE442E3}" dt="2022-04-26T16:41:20.259" v="782"/>
        <pc:sldMkLst>
          <pc:docMk/>
          <pc:sldMk cId="951175666" sldId="296"/>
        </pc:sldMkLst>
      </pc:sldChg>
      <pc:sldChg chg="del">
        <pc:chgData name="ng n" userId="92a4270215be8402" providerId="Windows Live" clId="Web-{9AE6B414-E329-4540-95D2-1A196FE442E3}" dt="2022-04-26T16:41:20.478" v="783"/>
        <pc:sldMkLst>
          <pc:docMk/>
          <pc:sldMk cId="316925814" sldId="297"/>
        </pc:sldMkLst>
      </pc:sldChg>
      <pc:sldChg chg="del">
        <pc:chgData name="ng n" userId="92a4270215be8402" providerId="Windows Live" clId="Web-{9AE6B414-E329-4540-95D2-1A196FE442E3}" dt="2022-04-26T16:41:20.634" v="784"/>
        <pc:sldMkLst>
          <pc:docMk/>
          <pc:sldMk cId="1620991307" sldId="298"/>
        </pc:sldMkLst>
      </pc:sldChg>
      <pc:sldChg chg="del">
        <pc:chgData name="ng n" userId="92a4270215be8402" providerId="Windows Live" clId="Web-{9AE6B414-E329-4540-95D2-1A196FE442E3}" dt="2022-04-26T16:41:20.806" v="785"/>
        <pc:sldMkLst>
          <pc:docMk/>
          <pc:sldMk cId="1236918384" sldId="299"/>
        </pc:sldMkLst>
      </pc:sldChg>
      <pc:sldChg chg="del">
        <pc:chgData name="ng n" userId="92a4270215be8402" providerId="Windows Live" clId="Web-{9AE6B414-E329-4540-95D2-1A196FE442E3}" dt="2022-04-26T16:41:20.978" v="786"/>
        <pc:sldMkLst>
          <pc:docMk/>
          <pc:sldMk cId="3845602971" sldId="300"/>
        </pc:sldMkLst>
      </pc:sldChg>
      <pc:sldChg chg="del">
        <pc:chgData name="ng n" userId="92a4270215be8402" providerId="Windows Live" clId="Web-{9AE6B414-E329-4540-95D2-1A196FE442E3}" dt="2022-04-26T16:41:21.228" v="787"/>
        <pc:sldMkLst>
          <pc:docMk/>
          <pc:sldMk cId="3199119985" sldId="301"/>
        </pc:sldMkLst>
      </pc:sldChg>
      <pc:sldChg chg="del">
        <pc:chgData name="ng n" userId="92a4270215be8402" providerId="Windows Live" clId="Web-{9AE6B414-E329-4540-95D2-1A196FE442E3}" dt="2022-04-26T16:41:21.462" v="788"/>
        <pc:sldMkLst>
          <pc:docMk/>
          <pc:sldMk cId="3538061955" sldId="302"/>
        </pc:sldMkLst>
      </pc:sldChg>
      <pc:sldChg chg="del">
        <pc:chgData name="ng n" userId="92a4270215be8402" providerId="Windows Live" clId="Web-{9AE6B414-E329-4540-95D2-1A196FE442E3}" dt="2022-04-26T16:41:21.478" v="789"/>
        <pc:sldMkLst>
          <pc:docMk/>
          <pc:sldMk cId="106886811" sldId="303"/>
        </pc:sldMkLst>
      </pc:sldChg>
      <pc:sldChg chg="del">
        <pc:chgData name="ng n" userId="92a4270215be8402" providerId="Windows Live" clId="Web-{9AE6B414-E329-4540-95D2-1A196FE442E3}" dt="2022-04-26T16:41:21.619" v="790"/>
        <pc:sldMkLst>
          <pc:docMk/>
          <pc:sldMk cId="2751063676" sldId="304"/>
        </pc:sldMkLst>
      </pc:sldChg>
      <pc:sldChg chg="del">
        <pc:chgData name="ng n" userId="92a4270215be8402" providerId="Windows Live" clId="Web-{9AE6B414-E329-4540-95D2-1A196FE442E3}" dt="2022-04-26T16:41:22.025" v="791"/>
        <pc:sldMkLst>
          <pc:docMk/>
          <pc:sldMk cId="2432937237" sldId="305"/>
        </pc:sldMkLst>
      </pc:sldChg>
      <pc:sldChg chg="del">
        <pc:chgData name="ng n" userId="92a4270215be8402" providerId="Windows Live" clId="Web-{9AE6B414-E329-4540-95D2-1A196FE442E3}" dt="2022-04-26T16:41:22.041" v="792"/>
        <pc:sldMkLst>
          <pc:docMk/>
          <pc:sldMk cId="404444315" sldId="306"/>
        </pc:sldMkLst>
      </pc:sldChg>
      <pc:sldChg chg="del">
        <pc:chgData name="ng n" userId="92a4270215be8402" providerId="Windows Live" clId="Web-{9AE6B414-E329-4540-95D2-1A196FE442E3}" dt="2022-04-26T16:41:22.228" v="793"/>
        <pc:sldMkLst>
          <pc:docMk/>
          <pc:sldMk cId="2075440881" sldId="307"/>
        </pc:sldMkLst>
      </pc:sldChg>
      <pc:sldChg chg="del">
        <pc:chgData name="ng n" userId="92a4270215be8402" providerId="Windows Live" clId="Web-{9AE6B414-E329-4540-95D2-1A196FE442E3}" dt="2022-04-26T16:41:22.244" v="794"/>
        <pc:sldMkLst>
          <pc:docMk/>
          <pc:sldMk cId="1408312950" sldId="308"/>
        </pc:sldMkLst>
      </pc:sldChg>
      <pc:sldChg chg="del">
        <pc:chgData name="ng n" userId="92a4270215be8402" providerId="Windows Live" clId="Web-{9AE6B414-E329-4540-95D2-1A196FE442E3}" dt="2022-04-26T16:41:22.728" v="795"/>
        <pc:sldMkLst>
          <pc:docMk/>
          <pc:sldMk cId="2498985912" sldId="309"/>
        </pc:sldMkLst>
      </pc:sldChg>
      <pc:sldChg chg="addSp delSp modSp add mod replId setBg setClrOvrMap">
        <pc:chgData name="ng n" userId="92a4270215be8402" providerId="Windows Live" clId="Web-{9AE6B414-E329-4540-95D2-1A196FE442E3}" dt="2022-04-26T15:49:11.817" v="335" actId="20577"/>
        <pc:sldMkLst>
          <pc:docMk/>
          <pc:sldMk cId="3862694968" sldId="310"/>
        </pc:sldMkLst>
        <pc:spChg chg="mod">
          <ac:chgData name="ng n" userId="92a4270215be8402" providerId="Windows Live" clId="Web-{9AE6B414-E329-4540-95D2-1A196FE442E3}" dt="2022-04-26T15:16:20.888" v="159" actId="20577"/>
          <ac:spMkLst>
            <pc:docMk/>
            <pc:sldMk cId="3862694968" sldId="310"/>
            <ac:spMk id="2" creationId="{1974E16C-CBC9-A40A-24F3-B559E401211A}"/>
          </ac:spMkLst>
        </pc:spChg>
        <pc:spChg chg="mod">
          <ac:chgData name="ng n" userId="92a4270215be8402" providerId="Windows Live" clId="Web-{9AE6B414-E329-4540-95D2-1A196FE442E3}" dt="2022-04-26T15:49:11.817" v="335" actId="20577"/>
          <ac:spMkLst>
            <pc:docMk/>
            <pc:sldMk cId="3862694968" sldId="310"/>
            <ac:spMk id="3" creationId="{95BBC2A2-B47E-5738-B9D1-22103567E18F}"/>
          </ac:spMkLst>
        </pc:spChg>
        <pc:spChg chg="add del">
          <ac:chgData name="ng n" userId="92a4270215be8402" providerId="Windows Live" clId="Web-{9AE6B414-E329-4540-95D2-1A196FE442E3}" dt="2022-04-26T15:14:51.260" v="140"/>
          <ac:spMkLst>
            <pc:docMk/>
            <pc:sldMk cId="3862694968" sldId="310"/>
            <ac:spMk id="4" creationId="{C0266A6B-E914-C3FD-D734-C876D9F3288C}"/>
          </ac:spMkLst>
        </pc:spChg>
        <pc:spChg chg="add">
          <ac:chgData name="ng n" userId="92a4270215be8402" providerId="Windows Live" clId="Web-{9AE6B414-E329-4540-95D2-1A196FE442E3}" dt="2022-04-26T15:14:51.260" v="140"/>
          <ac:spMkLst>
            <pc:docMk/>
            <pc:sldMk cId="3862694968" sldId="310"/>
            <ac:spMk id="10" creationId="{F8B556C4-7E49-4C36-845D-FC58F507345E}"/>
          </ac:spMkLst>
        </pc:spChg>
        <pc:picChg chg="mod ord">
          <ac:chgData name="ng n" userId="92a4270215be8402" providerId="Windows Live" clId="Web-{9AE6B414-E329-4540-95D2-1A196FE442E3}" dt="2022-04-26T15:14:51.260" v="140"/>
          <ac:picMkLst>
            <pc:docMk/>
            <pc:sldMk cId="3862694968" sldId="310"/>
            <ac:picMk id="5" creationId="{586AC86E-98A9-3F54-F721-881520240B3D}"/>
          </ac:picMkLst>
        </pc:picChg>
      </pc:sldChg>
      <pc:sldChg chg="addSp delSp modSp add replId">
        <pc:chgData name="ng n" userId="92a4270215be8402" providerId="Windows Live" clId="Web-{9AE6B414-E329-4540-95D2-1A196FE442E3}" dt="2022-04-26T15:51:27.258" v="345" actId="14100"/>
        <pc:sldMkLst>
          <pc:docMk/>
          <pc:sldMk cId="1212156509" sldId="311"/>
        </pc:sldMkLst>
        <pc:spChg chg="mod">
          <ac:chgData name="ng n" userId="92a4270215be8402" providerId="Windows Live" clId="Web-{9AE6B414-E329-4540-95D2-1A196FE442E3}" dt="2022-04-26T15:48:35.269" v="327" actId="20577"/>
          <ac:spMkLst>
            <pc:docMk/>
            <pc:sldMk cId="1212156509" sldId="311"/>
            <ac:spMk id="2" creationId="{38CD5CF0-F9B4-1263-87E1-E90176906ECA}"/>
          </ac:spMkLst>
        </pc:spChg>
        <pc:spChg chg="mod">
          <ac:chgData name="ng n" userId="92a4270215be8402" providerId="Windows Live" clId="Web-{9AE6B414-E329-4540-95D2-1A196FE442E3}" dt="2022-04-26T15:51:27.258" v="345" actId="14100"/>
          <ac:spMkLst>
            <pc:docMk/>
            <pc:sldMk cId="1212156509" sldId="311"/>
            <ac:spMk id="3" creationId="{E1B864E4-DB02-88C4-F5AF-D6D5A18B375B}"/>
          </ac:spMkLst>
        </pc:spChg>
        <pc:spChg chg="add del">
          <ac:chgData name="ng n" userId="92a4270215be8402" providerId="Windows Live" clId="Web-{9AE6B414-E329-4540-95D2-1A196FE442E3}" dt="2022-04-26T15:51:14.445" v="344"/>
          <ac:spMkLst>
            <pc:docMk/>
            <pc:sldMk cId="1212156509" sldId="311"/>
            <ac:spMk id="10" creationId="{F8B556C4-7E49-4C36-845D-FC58F507345E}"/>
          </ac:spMkLst>
        </pc:spChg>
        <pc:spChg chg="add del">
          <ac:chgData name="ng n" userId="92a4270215be8402" providerId="Windows Live" clId="Web-{9AE6B414-E329-4540-95D2-1A196FE442E3}" dt="2022-04-26T15:51:14.445" v="344"/>
          <ac:spMkLst>
            <pc:docMk/>
            <pc:sldMk cId="1212156509" sldId="311"/>
            <ac:spMk id="15" creationId="{F8B556C4-7E49-4C36-845D-FC58F507345E}"/>
          </ac:spMkLst>
        </pc:spChg>
      </pc:sldChg>
      <pc:sldChg chg="add del replId">
        <pc:chgData name="ng n" userId="92a4270215be8402" providerId="Windows Live" clId="Web-{9AE6B414-E329-4540-95D2-1A196FE442E3}" dt="2022-04-26T16:41:23.978" v="797"/>
        <pc:sldMkLst>
          <pc:docMk/>
          <pc:sldMk cId="287662244" sldId="312"/>
        </pc:sldMkLst>
      </pc:sldChg>
      <pc:sldChg chg="modSp add replId">
        <pc:chgData name="ng n" userId="92a4270215be8402" providerId="Windows Live" clId="Web-{9AE6B414-E329-4540-95D2-1A196FE442E3}" dt="2022-04-26T16:14:52.918" v="708" actId="20577"/>
        <pc:sldMkLst>
          <pc:docMk/>
          <pc:sldMk cId="791650697" sldId="313"/>
        </pc:sldMkLst>
        <pc:spChg chg="mod">
          <ac:chgData name="ng n" userId="92a4270215be8402" providerId="Windows Live" clId="Web-{9AE6B414-E329-4540-95D2-1A196FE442E3}" dt="2022-04-26T16:10:55.396" v="411" actId="1076"/>
          <ac:spMkLst>
            <pc:docMk/>
            <pc:sldMk cId="791650697" sldId="313"/>
            <ac:spMk id="2" creationId="{38CD5CF0-F9B4-1263-87E1-E90176906ECA}"/>
          </ac:spMkLst>
        </pc:spChg>
        <pc:spChg chg="mod">
          <ac:chgData name="ng n" userId="92a4270215be8402" providerId="Windows Live" clId="Web-{9AE6B414-E329-4540-95D2-1A196FE442E3}" dt="2022-04-26T16:14:52.918" v="708" actId="20577"/>
          <ac:spMkLst>
            <pc:docMk/>
            <pc:sldMk cId="791650697" sldId="313"/>
            <ac:spMk id="3" creationId="{E1B864E4-DB02-88C4-F5AF-D6D5A18B375B}"/>
          </ac:spMkLst>
        </pc:spChg>
      </pc:sldChg>
      <pc:sldChg chg="addSp delSp modSp add replId">
        <pc:chgData name="ng n" userId="92a4270215be8402" providerId="Windows Live" clId="Web-{9AE6B414-E329-4540-95D2-1A196FE442E3}" dt="2022-04-26T16:23:02.851" v="732" actId="14100"/>
        <pc:sldMkLst>
          <pc:docMk/>
          <pc:sldMk cId="2677889887" sldId="314"/>
        </pc:sldMkLst>
        <pc:spChg chg="del">
          <ac:chgData name="ng n" userId="92a4270215be8402" providerId="Windows Live" clId="Web-{9AE6B414-E329-4540-95D2-1A196FE442E3}" dt="2022-04-26T16:16:05.607" v="710"/>
          <ac:spMkLst>
            <pc:docMk/>
            <pc:sldMk cId="2677889887" sldId="314"/>
            <ac:spMk id="2" creationId="{38CD5CF0-F9B4-1263-87E1-E90176906ECA}"/>
          </ac:spMkLst>
        </pc:spChg>
        <pc:spChg chg="mod">
          <ac:chgData name="ng n" userId="92a4270215be8402" providerId="Windows Live" clId="Web-{9AE6B414-E329-4540-95D2-1A196FE442E3}" dt="2022-04-26T16:23:02.851" v="732" actId="14100"/>
          <ac:spMkLst>
            <pc:docMk/>
            <pc:sldMk cId="2677889887" sldId="314"/>
            <ac:spMk id="3" creationId="{E1B864E4-DB02-88C4-F5AF-D6D5A18B375B}"/>
          </ac:spMkLst>
        </pc:spChg>
        <pc:spChg chg="add del mod">
          <ac:chgData name="ng n" userId="92a4270215be8402" providerId="Windows Live" clId="Web-{9AE6B414-E329-4540-95D2-1A196FE442E3}" dt="2022-04-26T16:16:22.138" v="711"/>
          <ac:spMkLst>
            <pc:docMk/>
            <pc:sldMk cId="2677889887" sldId="314"/>
            <ac:spMk id="6" creationId="{08DB2A3F-A14E-3D9A-24E6-2DD43CD61EBF}"/>
          </ac:spMkLst>
        </pc:spChg>
        <pc:picChg chg="mod">
          <ac:chgData name="ng n" userId="92a4270215be8402" providerId="Windows Live" clId="Web-{9AE6B414-E329-4540-95D2-1A196FE442E3}" dt="2022-04-26T16:21:40.990" v="724" actId="1076"/>
          <ac:picMkLst>
            <pc:docMk/>
            <pc:sldMk cId="2677889887" sldId="314"/>
            <ac:picMk id="5" creationId="{7BED1EB1-5F6B-5D8F-05BD-85D307728790}"/>
          </ac:picMkLst>
        </pc:picChg>
      </pc:sldChg>
      <pc:sldChg chg="modSp add replId">
        <pc:chgData name="ng n" userId="92a4270215be8402" providerId="Windows Live" clId="Web-{9AE6B414-E329-4540-95D2-1A196FE442E3}" dt="2022-04-26T16:24:36.307" v="737" actId="20577"/>
        <pc:sldMkLst>
          <pc:docMk/>
          <pc:sldMk cId="1303369411" sldId="315"/>
        </pc:sldMkLst>
        <pc:spChg chg="mod">
          <ac:chgData name="ng n" userId="92a4270215be8402" providerId="Windows Live" clId="Web-{9AE6B414-E329-4540-95D2-1A196FE442E3}" dt="2022-04-26T16:24:36.307" v="737" actId="20577"/>
          <ac:spMkLst>
            <pc:docMk/>
            <pc:sldMk cId="1303369411" sldId="315"/>
            <ac:spMk id="3" creationId="{E1B864E4-DB02-88C4-F5AF-D6D5A18B375B}"/>
          </ac:spMkLst>
        </pc:spChg>
      </pc:sldChg>
      <pc:sldChg chg="modSp add replId">
        <pc:chgData name="ng n" userId="92a4270215be8402" providerId="Windows Live" clId="Web-{9AE6B414-E329-4540-95D2-1A196FE442E3}" dt="2022-04-26T16:27:53.718" v="742" actId="14100"/>
        <pc:sldMkLst>
          <pc:docMk/>
          <pc:sldMk cId="1517257702" sldId="316"/>
        </pc:sldMkLst>
        <pc:spChg chg="mod">
          <ac:chgData name="ng n" userId="92a4270215be8402" providerId="Windows Live" clId="Web-{9AE6B414-E329-4540-95D2-1A196FE442E3}" dt="2022-04-26T16:27:53.718" v="742" actId="14100"/>
          <ac:spMkLst>
            <pc:docMk/>
            <pc:sldMk cId="1517257702" sldId="316"/>
            <ac:spMk id="3" creationId="{E1B864E4-DB02-88C4-F5AF-D6D5A18B375B}"/>
          </ac:spMkLst>
        </pc:spChg>
      </pc:sldChg>
      <pc:sldChg chg="modSp add replId">
        <pc:chgData name="ng n" userId="92a4270215be8402" providerId="Windows Live" clId="Web-{9AE6B414-E329-4540-95D2-1A196FE442E3}" dt="2022-04-26T16:30:53.551" v="749" actId="20577"/>
        <pc:sldMkLst>
          <pc:docMk/>
          <pc:sldMk cId="417734160" sldId="317"/>
        </pc:sldMkLst>
        <pc:spChg chg="mod">
          <ac:chgData name="ng n" userId="92a4270215be8402" providerId="Windows Live" clId="Web-{9AE6B414-E329-4540-95D2-1A196FE442E3}" dt="2022-04-26T16:30:53.551" v="749" actId="20577"/>
          <ac:spMkLst>
            <pc:docMk/>
            <pc:sldMk cId="417734160" sldId="317"/>
            <ac:spMk id="3" creationId="{E1B864E4-DB02-88C4-F5AF-D6D5A18B375B}"/>
          </ac:spMkLst>
        </pc:spChg>
      </pc:sldChg>
      <pc:sldChg chg="modSp add replId">
        <pc:chgData name="ng n" userId="92a4270215be8402" providerId="Windows Live" clId="Web-{9AE6B414-E329-4540-95D2-1A196FE442E3}" dt="2022-04-26T17:41:39.413" v="1422" actId="1076"/>
        <pc:sldMkLst>
          <pc:docMk/>
          <pc:sldMk cId="53599800" sldId="318"/>
        </pc:sldMkLst>
        <pc:spChg chg="mod">
          <ac:chgData name="ng n" userId="92a4270215be8402" providerId="Windows Live" clId="Web-{9AE6B414-E329-4540-95D2-1A196FE442E3}" dt="2022-04-26T17:41:39.413" v="1422" actId="1076"/>
          <ac:spMkLst>
            <pc:docMk/>
            <pc:sldMk cId="53599800" sldId="318"/>
            <ac:spMk id="3" creationId="{E1B864E4-DB02-88C4-F5AF-D6D5A18B375B}"/>
          </ac:spMkLst>
        </pc:spChg>
      </pc:sldChg>
      <pc:sldChg chg="addSp delSp modSp add replId">
        <pc:chgData name="ng n" userId="92a4270215be8402" providerId="Windows Live" clId="Web-{9AE6B414-E329-4540-95D2-1A196FE442E3}" dt="2022-04-26T17:46:28.972" v="1457" actId="1076"/>
        <pc:sldMkLst>
          <pc:docMk/>
          <pc:sldMk cId="211979197" sldId="319"/>
        </pc:sldMkLst>
        <pc:spChg chg="add mod">
          <ac:chgData name="ng n" userId="92a4270215be8402" providerId="Windows Live" clId="Web-{9AE6B414-E329-4540-95D2-1A196FE442E3}" dt="2022-04-26T16:42:45.277" v="819" actId="20577"/>
          <ac:spMkLst>
            <pc:docMk/>
            <pc:sldMk cId="211979197" sldId="319"/>
            <ac:spMk id="2" creationId="{666CC23F-F08E-7134-8FD4-C37505FB14B7}"/>
          </ac:spMkLst>
        </pc:spChg>
        <pc:spChg chg="mod ord">
          <ac:chgData name="ng n" userId="92a4270215be8402" providerId="Windows Live" clId="Web-{9AE6B414-E329-4540-95D2-1A196FE442E3}" dt="2022-04-26T17:46:28.972" v="1457" actId="1076"/>
          <ac:spMkLst>
            <pc:docMk/>
            <pc:sldMk cId="211979197" sldId="319"/>
            <ac:spMk id="3" creationId="{E1B864E4-DB02-88C4-F5AF-D6D5A18B375B}"/>
          </ac:spMkLst>
        </pc:spChg>
        <pc:spChg chg="del">
          <ac:chgData name="ng n" userId="92a4270215be8402" providerId="Windows Live" clId="Web-{9AE6B414-E329-4540-95D2-1A196FE442E3}" dt="2022-04-26T16:40:37.758" v="759"/>
          <ac:spMkLst>
            <pc:docMk/>
            <pc:sldMk cId="211979197" sldId="319"/>
            <ac:spMk id="10" creationId="{F8B556C4-7E49-4C36-845D-FC58F507345E}"/>
          </ac:spMkLst>
        </pc:spChg>
        <pc:spChg chg="add">
          <ac:chgData name="ng n" userId="92a4270215be8402" providerId="Windows Live" clId="Web-{9AE6B414-E329-4540-95D2-1A196FE442E3}" dt="2022-04-26T16:40:37.758" v="759"/>
          <ac:spMkLst>
            <pc:docMk/>
            <pc:sldMk cId="211979197" sldId="319"/>
            <ac:spMk id="15" creationId="{F8B556C4-7E49-4C36-845D-FC58F507345E}"/>
          </ac:spMkLst>
        </pc:spChg>
      </pc:sldChg>
      <pc:sldChg chg="delSp modSp add replId">
        <pc:chgData name="ng n" userId="92a4270215be8402" providerId="Windows Live" clId="Web-{9AE6B414-E329-4540-95D2-1A196FE442E3}" dt="2022-04-26T17:49:35.883" v="1577" actId="20577"/>
        <pc:sldMkLst>
          <pc:docMk/>
          <pc:sldMk cId="3332316144" sldId="320"/>
        </pc:sldMkLst>
        <pc:spChg chg="del mod">
          <ac:chgData name="ng n" userId="92a4270215be8402" providerId="Windows Live" clId="Web-{9AE6B414-E329-4540-95D2-1A196FE442E3}" dt="2022-04-26T16:44:22.623" v="834"/>
          <ac:spMkLst>
            <pc:docMk/>
            <pc:sldMk cId="3332316144" sldId="320"/>
            <ac:spMk id="2" creationId="{666CC23F-F08E-7134-8FD4-C37505FB14B7}"/>
          </ac:spMkLst>
        </pc:spChg>
        <pc:spChg chg="mod">
          <ac:chgData name="ng n" userId="92a4270215be8402" providerId="Windows Live" clId="Web-{9AE6B414-E329-4540-95D2-1A196FE442E3}" dt="2022-04-26T17:49:35.883" v="1577" actId="20577"/>
          <ac:spMkLst>
            <pc:docMk/>
            <pc:sldMk cId="3332316144" sldId="320"/>
            <ac:spMk id="3" creationId="{E1B864E4-DB02-88C4-F5AF-D6D5A18B375B}"/>
          </ac:spMkLst>
        </pc:spChg>
      </pc:sldChg>
      <pc:sldChg chg="modSp add replId">
        <pc:chgData name="ng n" userId="92a4270215be8402" providerId="Windows Live" clId="Web-{9AE6B414-E329-4540-95D2-1A196FE442E3}" dt="2022-04-26T17:41:53.695" v="1423" actId="1076"/>
        <pc:sldMkLst>
          <pc:docMk/>
          <pc:sldMk cId="985114206" sldId="321"/>
        </pc:sldMkLst>
        <pc:spChg chg="mod">
          <ac:chgData name="ng n" userId="92a4270215be8402" providerId="Windows Live" clId="Web-{9AE6B414-E329-4540-95D2-1A196FE442E3}" dt="2022-04-26T17:41:53.695" v="1423" actId="1076"/>
          <ac:spMkLst>
            <pc:docMk/>
            <pc:sldMk cId="985114206" sldId="321"/>
            <ac:spMk id="3" creationId="{E1B864E4-DB02-88C4-F5AF-D6D5A18B375B}"/>
          </ac:spMkLst>
        </pc:spChg>
      </pc:sldChg>
      <pc:sldChg chg="modSp add replId">
        <pc:chgData name="ng n" userId="92a4270215be8402" providerId="Windows Live" clId="Web-{9AE6B414-E329-4540-95D2-1A196FE442E3}" dt="2022-04-26T17:42:02.898" v="1424" actId="1076"/>
        <pc:sldMkLst>
          <pc:docMk/>
          <pc:sldMk cId="168059852" sldId="322"/>
        </pc:sldMkLst>
        <pc:spChg chg="mod">
          <ac:chgData name="ng n" userId="92a4270215be8402" providerId="Windows Live" clId="Web-{9AE6B414-E329-4540-95D2-1A196FE442E3}" dt="2022-04-26T17:42:02.898" v="1424" actId="1076"/>
          <ac:spMkLst>
            <pc:docMk/>
            <pc:sldMk cId="168059852" sldId="322"/>
            <ac:spMk id="3" creationId="{E1B864E4-DB02-88C4-F5AF-D6D5A18B375B}"/>
          </ac:spMkLst>
        </pc:spChg>
      </pc:sldChg>
      <pc:sldChg chg="addSp delSp modSp add replId">
        <pc:chgData name="ng n" userId="92a4270215be8402" providerId="Windows Live" clId="Web-{9AE6B414-E329-4540-95D2-1A196FE442E3}" dt="2022-04-26T17:05:14.122" v="1029" actId="20577"/>
        <pc:sldMkLst>
          <pc:docMk/>
          <pc:sldMk cId="1093841558" sldId="323"/>
        </pc:sldMkLst>
        <pc:spChg chg="add mod">
          <ac:chgData name="ng n" userId="92a4270215be8402" providerId="Windows Live" clId="Web-{9AE6B414-E329-4540-95D2-1A196FE442E3}" dt="2022-04-26T17:03:22.682" v="1017" actId="20577"/>
          <ac:spMkLst>
            <pc:docMk/>
            <pc:sldMk cId="1093841558" sldId="323"/>
            <ac:spMk id="2" creationId="{E5A175C7-66F5-D2B7-19E8-1A309D9094DE}"/>
          </ac:spMkLst>
        </pc:spChg>
        <pc:spChg chg="del mod">
          <ac:chgData name="ng n" userId="92a4270215be8402" providerId="Windows Live" clId="Web-{9AE6B414-E329-4540-95D2-1A196FE442E3}" dt="2022-04-26T17:00:08.927" v="970"/>
          <ac:spMkLst>
            <pc:docMk/>
            <pc:sldMk cId="1093841558" sldId="323"/>
            <ac:spMk id="3" creationId="{E1B864E4-DB02-88C4-F5AF-D6D5A18B375B}"/>
          </ac:spMkLst>
        </pc:spChg>
        <pc:spChg chg="add mod">
          <ac:chgData name="ng n" userId="92a4270215be8402" providerId="Windows Live" clId="Web-{9AE6B414-E329-4540-95D2-1A196FE442E3}" dt="2022-04-26T17:05:14.122" v="1029" actId="20577"/>
          <ac:spMkLst>
            <pc:docMk/>
            <pc:sldMk cId="1093841558" sldId="323"/>
            <ac:spMk id="6" creationId="{475CF1DE-7A03-9FC7-9320-4C8C4CA130C9}"/>
          </ac:spMkLst>
        </pc:spChg>
        <pc:spChg chg="add del mod">
          <ac:chgData name="ng n" userId="92a4270215be8402" providerId="Windows Live" clId="Web-{9AE6B414-E329-4540-95D2-1A196FE442E3}" dt="2022-04-26T16:59:13.426" v="967"/>
          <ac:spMkLst>
            <pc:docMk/>
            <pc:sldMk cId="1093841558" sldId="323"/>
            <ac:spMk id="7" creationId="{5CBED5DB-C749-42C2-7471-62FD41353981}"/>
          </ac:spMkLst>
        </pc:spChg>
        <pc:picChg chg="add mod">
          <ac:chgData name="ng n" userId="92a4270215be8402" providerId="Windows Live" clId="Web-{9AE6B414-E329-4540-95D2-1A196FE442E3}" dt="2022-04-26T16:59:49.286" v="969" actId="1076"/>
          <ac:picMkLst>
            <pc:docMk/>
            <pc:sldMk cId="1093841558" sldId="323"/>
            <ac:picMk id="8" creationId="{03651BEE-F3D4-852E-4F3C-124C8C382BC0}"/>
          </ac:picMkLst>
        </pc:picChg>
      </pc:sldChg>
      <pc:sldChg chg="modSp add ord replId">
        <pc:chgData name="ng n" userId="92a4270215be8402" providerId="Windows Live" clId="Web-{9AE6B414-E329-4540-95D2-1A196FE442E3}" dt="2022-04-26T17:10:33.239" v="1157" actId="1076"/>
        <pc:sldMkLst>
          <pc:docMk/>
          <pc:sldMk cId="1618489214" sldId="324"/>
        </pc:sldMkLst>
        <pc:spChg chg="mod">
          <ac:chgData name="ng n" userId="92a4270215be8402" providerId="Windows Live" clId="Web-{9AE6B414-E329-4540-95D2-1A196FE442E3}" dt="2022-04-26T17:10:33.239" v="1157" actId="1076"/>
          <ac:spMkLst>
            <pc:docMk/>
            <pc:sldMk cId="1618489214" sldId="324"/>
            <ac:spMk id="3" creationId="{E1B864E4-DB02-88C4-F5AF-D6D5A18B375B}"/>
          </ac:spMkLst>
        </pc:spChg>
      </pc:sldChg>
      <pc:sldChg chg="modSp add replId">
        <pc:chgData name="ng n" userId="92a4270215be8402" providerId="Windows Live" clId="Web-{9AE6B414-E329-4540-95D2-1A196FE442E3}" dt="2022-04-26T17:10:16.911" v="1156" actId="1076"/>
        <pc:sldMkLst>
          <pc:docMk/>
          <pc:sldMk cId="3230651876" sldId="325"/>
        </pc:sldMkLst>
        <pc:spChg chg="mod">
          <ac:chgData name="ng n" userId="92a4270215be8402" providerId="Windows Live" clId="Web-{9AE6B414-E329-4540-95D2-1A196FE442E3}" dt="2022-04-26T17:10:16.911" v="1156" actId="1076"/>
          <ac:spMkLst>
            <pc:docMk/>
            <pc:sldMk cId="3230651876" sldId="325"/>
            <ac:spMk id="3" creationId="{E1B864E4-DB02-88C4-F5AF-D6D5A18B375B}"/>
          </ac:spMkLst>
        </pc:spChg>
      </pc:sldChg>
      <pc:sldChg chg="addSp modSp add replId">
        <pc:chgData name="ng n" userId="92a4270215be8402" providerId="Windows Live" clId="Web-{9AE6B414-E329-4540-95D2-1A196FE442E3}" dt="2022-04-26T17:17:46.031" v="1198" actId="20577"/>
        <pc:sldMkLst>
          <pc:docMk/>
          <pc:sldMk cId="786427290" sldId="326"/>
        </pc:sldMkLst>
        <pc:spChg chg="add mod">
          <ac:chgData name="ng n" userId="92a4270215be8402" providerId="Windows Live" clId="Web-{9AE6B414-E329-4540-95D2-1A196FE442E3}" dt="2022-04-26T17:12:31.430" v="1186" actId="20577"/>
          <ac:spMkLst>
            <pc:docMk/>
            <pc:sldMk cId="786427290" sldId="326"/>
            <ac:spMk id="2" creationId="{CEEE639E-822C-220E-E465-DFA78150CF63}"/>
          </ac:spMkLst>
        </pc:spChg>
        <pc:spChg chg="mod">
          <ac:chgData name="ng n" userId="92a4270215be8402" providerId="Windows Live" clId="Web-{9AE6B414-E329-4540-95D2-1A196FE442E3}" dt="2022-04-26T17:17:46.031" v="1198" actId="20577"/>
          <ac:spMkLst>
            <pc:docMk/>
            <pc:sldMk cId="786427290" sldId="326"/>
            <ac:spMk id="3" creationId="{E1B864E4-DB02-88C4-F5AF-D6D5A18B375B}"/>
          </ac:spMkLst>
        </pc:spChg>
        <pc:picChg chg="mod">
          <ac:chgData name="ng n" userId="92a4270215be8402" providerId="Windows Live" clId="Web-{9AE6B414-E329-4540-95D2-1A196FE442E3}" dt="2022-04-26T17:13:02.805" v="1190" actId="1076"/>
          <ac:picMkLst>
            <pc:docMk/>
            <pc:sldMk cId="786427290" sldId="326"/>
            <ac:picMk id="5" creationId="{7BED1EB1-5F6B-5D8F-05BD-85D307728790}"/>
          </ac:picMkLst>
        </pc:picChg>
      </pc:sldChg>
      <pc:sldChg chg="modSp add replId">
        <pc:chgData name="ng n" userId="92a4270215be8402" providerId="Windows Live" clId="Web-{9AE6B414-E329-4540-95D2-1A196FE442E3}" dt="2022-04-26T17:23:07.949" v="1262" actId="20577"/>
        <pc:sldMkLst>
          <pc:docMk/>
          <pc:sldMk cId="1247713689" sldId="327"/>
        </pc:sldMkLst>
        <pc:spChg chg="mod">
          <ac:chgData name="ng n" userId="92a4270215be8402" providerId="Windows Live" clId="Web-{9AE6B414-E329-4540-95D2-1A196FE442E3}" dt="2022-04-26T17:23:07.949" v="1262" actId="20577"/>
          <ac:spMkLst>
            <pc:docMk/>
            <pc:sldMk cId="1247713689" sldId="327"/>
            <ac:spMk id="3" creationId="{E1B864E4-DB02-88C4-F5AF-D6D5A18B375B}"/>
          </ac:spMkLst>
        </pc:spChg>
      </pc:sldChg>
      <pc:sldChg chg="modSp add replId">
        <pc:chgData name="ng n" userId="92a4270215be8402" providerId="Windows Live" clId="Web-{9AE6B414-E329-4540-95D2-1A196FE442E3}" dt="2022-04-26T17:21:55.494" v="1245" actId="1076"/>
        <pc:sldMkLst>
          <pc:docMk/>
          <pc:sldMk cId="3255321874" sldId="328"/>
        </pc:sldMkLst>
        <pc:spChg chg="mod">
          <ac:chgData name="ng n" userId="92a4270215be8402" providerId="Windows Live" clId="Web-{9AE6B414-E329-4540-95D2-1A196FE442E3}" dt="2022-04-26T17:21:55.494" v="1245" actId="1076"/>
          <ac:spMkLst>
            <pc:docMk/>
            <pc:sldMk cId="3255321874" sldId="328"/>
            <ac:spMk id="3" creationId="{E1B864E4-DB02-88C4-F5AF-D6D5A18B375B}"/>
          </ac:spMkLst>
        </pc:spChg>
      </pc:sldChg>
      <pc:sldChg chg="modSp add replId">
        <pc:chgData name="ng n" userId="92a4270215be8402" providerId="Windows Live" clId="Web-{9AE6B414-E329-4540-95D2-1A196FE442E3}" dt="2022-04-26T17:25:43.187" v="1286" actId="20577"/>
        <pc:sldMkLst>
          <pc:docMk/>
          <pc:sldMk cId="3847396954" sldId="329"/>
        </pc:sldMkLst>
        <pc:spChg chg="mod">
          <ac:chgData name="ng n" userId="92a4270215be8402" providerId="Windows Live" clId="Web-{9AE6B414-E329-4540-95D2-1A196FE442E3}" dt="2022-04-26T17:25:43.187" v="1286" actId="20577"/>
          <ac:spMkLst>
            <pc:docMk/>
            <pc:sldMk cId="3847396954" sldId="329"/>
            <ac:spMk id="3" creationId="{E1B864E4-DB02-88C4-F5AF-D6D5A18B375B}"/>
          </ac:spMkLst>
        </pc:spChg>
      </pc:sldChg>
      <pc:sldChg chg="delSp modSp add replId">
        <pc:chgData name="ng n" userId="92a4270215be8402" providerId="Windows Live" clId="Web-{9AE6B414-E329-4540-95D2-1A196FE442E3}" dt="2022-04-26T17:28:10.894" v="1316" actId="20577"/>
        <pc:sldMkLst>
          <pc:docMk/>
          <pc:sldMk cId="3775032489" sldId="330"/>
        </pc:sldMkLst>
        <pc:spChg chg="del mod">
          <ac:chgData name="ng n" userId="92a4270215be8402" providerId="Windows Live" clId="Web-{9AE6B414-E329-4540-95D2-1A196FE442E3}" dt="2022-04-26T17:26:36.720" v="1298"/>
          <ac:spMkLst>
            <pc:docMk/>
            <pc:sldMk cId="3775032489" sldId="330"/>
            <ac:spMk id="2" creationId="{CEEE639E-822C-220E-E465-DFA78150CF63}"/>
          </ac:spMkLst>
        </pc:spChg>
        <pc:spChg chg="mod">
          <ac:chgData name="ng n" userId="92a4270215be8402" providerId="Windows Live" clId="Web-{9AE6B414-E329-4540-95D2-1A196FE442E3}" dt="2022-04-26T17:28:10.894" v="1316" actId="20577"/>
          <ac:spMkLst>
            <pc:docMk/>
            <pc:sldMk cId="3775032489" sldId="330"/>
            <ac:spMk id="3" creationId="{E1B864E4-DB02-88C4-F5AF-D6D5A18B375B}"/>
          </ac:spMkLst>
        </pc:spChg>
      </pc:sldChg>
      <pc:sldChg chg="addSp modSp add replId">
        <pc:chgData name="ng n" userId="92a4270215be8402" providerId="Windows Live" clId="Web-{9AE6B414-E329-4540-95D2-1A196FE442E3}" dt="2022-04-26T17:50:39.666" v="1582" actId="20577"/>
        <pc:sldMkLst>
          <pc:docMk/>
          <pc:sldMk cId="3168052801" sldId="331"/>
        </pc:sldMkLst>
        <pc:spChg chg="add">
          <ac:chgData name="ng n" userId="92a4270215be8402" providerId="Windows Live" clId="Web-{9AE6B414-E329-4540-95D2-1A196FE442E3}" dt="2022-04-26T17:29:02.255" v="1323"/>
          <ac:spMkLst>
            <pc:docMk/>
            <pc:sldMk cId="3168052801" sldId="331"/>
            <ac:spMk id="2" creationId="{99A2D8A1-27D1-9ECF-48FE-5BCCEC3D2D54}"/>
          </ac:spMkLst>
        </pc:spChg>
        <pc:spChg chg="mod">
          <ac:chgData name="ng n" userId="92a4270215be8402" providerId="Windows Live" clId="Web-{9AE6B414-E329-4540-95D2-1A196FE442E3}" dt="2022-04-26T17:50:39.666" v="1582" actId="20577"/>
          <ac:spMkLst>
            <pc:docMk/>
            <pc:sldMk cId="3168052801" sldId="331"/>
            <ac:spMk id="3" creationId="{E1B864E4-DB02-88C4-F5AF-D6D5A18B375B}"/>
          </ac:spMkLst>
        </pc:spChg>
      </pc:sldChg>
      <pc:sldChg chg="modSp add replId">
        <pc:chgData name="ng n" userId="92a4270215be8402" providerId="Windows Live" clId="Web-{9AE6B414-E329-4540-95D2-1A196FE442E3}" dt="2022-04-26T17:34:44.388" v="1388" actId="14100"/>
        <pc:sldMkLst>
          <pc:docMk/>
          <pc:sldMk cId="1466717449" sldId="332"/>
        </pc:sldMkLst>
        <pc:spChg chg="mod">
          <ac:chgData name="ng n" userId="92a4270215be8402" providerId="Windows Live" clId="Web-{9AE6B414-E329-4540-95D2-1A196FE442E3}" dt="2022-04-26T17:31:16.945" v="1356" actId="20577"/>
          <ac:spMkLst>
            <pc:docMk/>
            <pc:sldMk cId="1466717449" sldId="332"/>
            <ac:spMk id="2" creationId="{99A2D8A1-27D1-9ECF-48FE-5BCCEC3D2D54}"/>
          </ac:spMkLst>
        </pc:spChg>
        <pc:spChg chg="mod">
          <ac:chgData name="ng n" userId="92a4270215be8402" providerId="Windows Live" clId="Web-{9AE6B414-E329-4540-95D2-1A196FE442E3}" dt="2022-04-26T17:34:44.388" v="1388" actId="14100"/>
          <ac:spMkLst>
            <pc:docMk/>
            <pc:sldMk cId="1466717449" sldId="332"/>
            <ac:spMk id="3" creationId="{E1B864E4-DB02-88C4-F5AF-D6D5A18B375B}"/>
          </ac:spMkLst>
        </pc:spChg>
      </pc:sldChg>
      <pc:sldChg chg="modSp add replId">
        <pc:chgData name="ng n" userId="92a4270215be8402" providerId="Windows Live" clId="Web-{9AE6B414-E329-4540-95D2-1A196FE442E3}" dt="2022-04-26T17:50:04.383" v="1579" actId="20577"/>
        <pc:sldMkLst>
          <pc:docMk/>
          <pc:sldMk cId="3003641679" sldId="333"/>
        </pc:sldMkLst>
        <pc:spChg chg="mod">
          <ac:chgData name="ng n" userId="92a4270215be8402" providerId="Windows Live" clId="Web-{9AE6B414-E329-4540-95D2-1A196FE442E3}" dt="2022-04-26T17:36:20.359" v="1398" actId="20577"/>
          <ac:spMkLst>
            <pc:docMk/>
            <pc:sldMk cId="3003641679" sldId="333"/>
            <ac:spMk id="2" creationId="{99A2D8A1-27D1-9ECF-48FE-5BCCEC3D2D54}"/>
          </ac:spMkLst>
        </pc:spChg>
        <pc:spChg chg="mod">
          <ac:chgData name="ng n" userId="92a4270215be8402" providerId="Windows Live" clId="Web-{9AE6B414-E329-4540-95D2-1A196FE442E3}" dt="2022-04-26T17:50:04.383" v="1579" actId="20577"/>
          <ac:spMkLst>
            <pc:docMk/>
            <pc:sldMk cId="3003641679" sldId="333"/>
            <ac:spMk id="3" creationId="{E1B864E4-DB02-88C4-F5AF-D6D5A18B375B}"/>
          </ac:spMkLst>
        </pc:spChg>
      </pc:sldChg>
      <pc:sldChg chg="modSp add replId">
        <pc:chgData name="ng n" userId="92a4270215be8402" providerId="Windows Live" clId="Web-{9AE6B414-E329-4540-95D2-1A196FE442E3}" dt="2022-04-26T17:48:40.085" v="1565" actId="20577"/>
        <pc:sldMkLst>
          <pc:docMk/>
          <pc:sldMk cId="1223243132" sldId="334"/>
        </pc:sldMkLst>
        <pc:spChg chg="mod">
          <ac:chgData name="ng n" userId="92a4270215be8402" providerId="Windows Live" clId="Web-{9AE6B414-E329-4540-95D2-1A196FE442E3}" dt="2022-04-26T17:48:40.085" v="1565" actId="20577"/>
          <ac:spMkLst>
            <pc:docMk/>
            <pc:sldMk cId="1223243132" sldId="334"/>
            <ac:spMk id="3" creationId="{E1B864E4-DB02-88C4-F5AF-D6D5A18B375B}"/>
          </ac:spMkLst>
        </pc:spChg>
      </pc:sldChg>
      <pc:sldChg chg="add del replId">
        <pc:chgData name="ng n" userId="92a4270215be8402" providerId="Windows Live" clId="Web-{9AE6B414-E329-4540-95D2-1A196FE442E3}" dt="2022-04-26T17:40:31.740" v="1406"/>
        <pc:sldMkLst>
          <pc:docMk/>
          <pc:sldMk cId="3991097471" sldId="334"/>
        </pc:sldMkLst>
      </pc:sldChg>
      <pc:sldChg chg="modSp add replId">
        <pc:chgData name="ng n" userId="92a4270215be8402" providerId="Windows Live" clId="Web-{9AE6B414-E329-4540-95D2-1A196FE442E3}" dt="2022-04-26T17:49:17.460" v="1575" actId="20577"/>
        <pc:sldMkLst>
          <pc:docMk/>
          <pc:sldMk cId="665585915" sldId="335"/>
        </pc:sldMkLst>
        <pc:spChg chg="mod">
          <ac:chgData name="ng n" userId="92a4270215be8402" providerId="Windows Live" clId="Web-{9AE6B414-E329-4540-95D2-1A196FE442E3}" dt="2022-04-26T17:49:17.460" v="1575" actId="20577"/>
          <ac:spMkLst>
            <pc:docMk/>
            <pc:sldMk cId="665585915" sldId="335"/>
            <ac:spMk id="3" creationId="{E1B864E4-DB02-88C4-F5AF-D6D5A18B375B}"/>
          </ac:spMkLst>
        </pc:spChg>
      </pc:sldChg>
      <pc:sldChg chg="addSp modSp add replId">
        <pc:chgData name="ng n" userId="92a4270215be8402" providerId="Windows Live" clId="Web-{9AE6B414-E329-4540-95D2-1A196FE442E3}" dt="2022-04-26T18:44:07.023" v="1894" actId="20577"/>
        <pc:sldMkLst>
          <pc:docMk/>
          <pc:sldMk cId="4177837946" sldId="336"/>
        </pc:sldMkLst>
        <pc:spChg chg="mod">
          <ac:chgData name="ng n" userId="92a4270215be8402" providerId="Windows Live" clId="Web-{9AE6B414-E329-4540-95D2-1A196FE442E3}" dt="2022-04-26T18:44:07.023" v="1894" actId="20577"/>
          <ac:spMkLst>
            <pc:docMk/>
            <pc:sldMk cId="4177837946" sldId="336"/>
            <ac:spMk id="2" creationId="{99A2D8A1-27D1-9ECF-48FE-5BCCEC3D2D54}"/>
          </ac:spMkLst>
        </pc:spChg>
        <pc:spChg chg="mod">
          <ac:chgData name="ng n" userId="92a4270215be8402" providerId="Windows Live" clId="Web-{9AE6B414-E329-4540-95D2-1A196FE442E3}" dt="2022-04-26T18:14:17.278" v="1637" actId="20577"/>
          <ac:spMkLst>
            <pc:docMk/>
            <pc:sldMk cId="4177837946" sldId="336"/>
            <ac:spMk id="3" creationId="{E1B864E4-DB02-88C4-F5AF-D6D5A18B375B}"/>
          </ac:spMkLst>
        </pc:spChg>
        <pc:picChg chg="add mod">
          <ac:chgData name="ng n" userId="92a4270215be8402" providerId="Windows Live" clId="Web-{9AE6B414-E329-4540-95D2-1A196FE442E3}" dt="2022-04-26T18:11:45.008" v="1620" actId="1076"/>
          <ac:picMkLst>
            <pc:docMk/>
            <pc:sldMk cId="4177837946" sldId="336"/>
            <ac:picMk id="4" creationId="{D8333BB1-00AD-8213-7244-1916E22950BF}"/>
          </ac:picMkLst>
        </pc:picChg>
      </pc:sldChg>
      <pc:sldChg chg="delSp modSp add replId">
        <pc:chgData name="ng n" userId="92a4270215be8402" providerId="Windows Live" clId="Web-{9AE6B414-E329-4540-95D2-1A196FE442E3}" dt="2022-04-26T18:27:49.703" v="1770" actId="20577"/>
        <pc:sldMkLst>
          <pc:docMk/>
          <pc:sldMk cId="3742344863" sldId="337"/>
        </pc:sldMkLst>
        <pc:spChg chg="mod">
          <ac:chgData name="ng n" userId="92a4270215be8402" providerId="Windows Live" clId="Web-{9AE6B414-E329-4540-95D2-1A196FE442E3}" dt="2022-04-26T18:17:12.844" v="1674" actId="20577"/>
          <ac:spMkLst>
            <pc:docMk/>
            <pc:sldMk cId="3742344863" sldId="337"/>
            <ac:spMk id="2" creationId="{99A2D8A1-27D1-9ECF-48FE-5BCCEC3D2D54}"/>
          </ac:spMkLst>
        </pc:spChg>
        <pc:spChg chg="mod">
          <ac:chgData name="ng n" userId="92a4270215be8402" providerId="Windows Live" clId="Web-{9AE6B414-E329-4540-95D2-1A196FE442E3}" dt="2022-04-26T18:27:49.703" v="1770" actId="20577"/>
          <ac:spMkLst>
            <pc:docMk/>
            <pc:sldMk cId="3742344863" sldId="337"/>
            <ac:spMk id="3" creationId="{E1B864E4-DB02-88C4-F5AF-D6D5A18B375B}"/>
          </ac:spMkLst>
        </pc:spChg>
        <pc:picChg chg="del">
          <ac:chgData name="ng n" userId="92a4270215be8402" providerId="Windows Live" clId="Web-{9AE6B414-E329-4540-95D2-1A196FE442E3}" dt="2022-04-26T18:14:23.137" v="1639"/>
          <ac:picMkLst>
            <pc:docMk/>
            <pc:sldMk cId="3742344863" sldId="337"/>
            <ac:picMk id="4" creationId="{D8333BB1-00AD-8213-7244-1916E22950BF}"/>
          </ac:picMkLst>
        </pc:picChg>
      </pc:sldChg>
      <pc:sldChg chg="modSp add replId">
        <pc:chgData name="ng n" userId="92a4270215be8402" providerId="Windows Live" clId="Web-{9AE6B414-E329-4540-95D2-1A196FE442E3}" dt="2022-04-26T18:27:35.812" v="1767" actId="20577"/>
        <pc:sldMkLst>
          <pc:docMk/>
          <pc:sldMk cId="96108194" sldId="338"/>
        </pc:sldMkLst>
        <pc:spChg chg="mod">
          <ac:chgData name="ng n" userId="92a4270215be8402" providerId="Windows Live" clId="Web-{9AE6B414-E329-4540-95D2-1A196FE442E3}" dt="2022-04-26T18:23:32.728" v="1728" actId="20577"/>
          <ac:spMkLst>
            <pc:docMk/>
            <pc:sldMk cId="96108194" sldId="338"/>
            <ac:spMk id="2" creationId="{99A2D8A1-27D1-9ECF-48FE-5BCCEC3D2D54}"/>
          </ac:spMkLst>
        </pc:spChg>
        <pc:spChg chg="mod">
          <ac:chgData name="ng n" userId="92a4270215be8402" providerId="Windows Live" clId="Web-{9AE6B414-E329-4540-95D2-1A196FE442E3}" dt="2022-04-26T18:27:35.812" v="1767" actId="20577"/>
          <ac:spMkLst>
            <pc:docMk/>
            <pc:sldMk cId="96108194" sldId="338"/>
            <ac:spMk id="3" creationId="{E1B864E4-DB02-88C4-F5AF-D6D5A18B375B}"/>
          </ac:spMkLst>
        </pc:spChg>
      </pc:sldChg>
      <pc:sldChg chg="addSp delSp modSp add replId">
        <pc:chgData name="ng n" userId="92a4270215be8402" providerId="Windows Live" clId="Web-{9AE6B414-E329-4540-95D2-1A196FE442E3}" dt="2022-04-26T18:30:51.848" v="1785" actId="20577"/>
        <pc:sldMkLst>
          <pc:docMk/>
          <pc:sldMk cId="1784840672" sldId="339"/>
        </pc:sldMkLst>
        <pc:spChg chg="mod">
          <ac:chgData name="ng n" userId="92a4270215be8402" providerId="Windows Live" clId="Web-{9AE6B414-E329-4540-95D2-1A196FE442E3}" dt="2022-04-26T18:30:08.925" v="1780" actId="20577"/>
          <ac:spMkLst>
            <pc:docMk/>
            <pc:sldMk cId="1784840672" sldId="339"/>
            <ac:spMk id="2" creationId="{99A2D8A1-27D1-9ECF-48FE-5BCCEC3D2D54}"/>
          </ac:spMkLst>
        </pc:spChg>
        <pc:spChg chg="mod">
          <ac:chgData name="ng n" userId="92a4270215be8402" providerId="Windows Live" clId="Web-{9AE6B414-E329-4540-95D2-1A196FE442E3}" dt="2022-04-26T18:30:51.848" v="1785" actId="20577"/>
          <ac:spMkLst>
            <pc:docMk/>
            <pc:sldMk cId="1784840672" sldId="339"/>
            <ac:spMk id="3" creationId="{E1B864E4-DB02-88C4-F5AF-D6D5A18B375B}"/>
          </ac:spMkLst>
        </pc:spChg>
        <pc:spChg chg="add del">
          <ac:chgData name="ng n" userId="92a4270215be8402" providerId="Windows Live" clId="Web-{9AE6B414-E329-4540-95D2-1A196FE442E3}" dt="2022-04-26T18:25:32.434" v="1737"/>
          <ac:spMkLst>
            <pc:docMk/>
            <pc:sldMk cId="1784840672" sldId="339"/>
            <ac:spMk id="4" creationId="{FA6E8128-FAE9-1149-5ECF-6273F1CAF511}"/>
          </ac:spMkLst>
        </pc:spChg>
      </pc:sldChg>
      <pc:sldChg chg="addSp delSp modSp add replId">
        <pc:chgData name="ng n" userId="92a4270215be8402" providerId="Windows Live" clId="Web-{9AE6B414-E329-4540-95D2-1A196FE442E3}" dt="2022-04-26T18:46:04.011" v="1919" actId="20577"/>
        <pc:sldMkLst>
          <pc:docMk/>
          <pc:sldMk cId="4119139760" sldId="340"/>
        </pc:sldMkLst>
        <pc:spChg chg="mod">
          <ac:chgData name="ng n" userId="92a4270215be8402" providerId="Windows Live" clId="Web-{9AE6B414-E329-4540-95D2-1A196FE442E3}" dt="2022-04-26T18:46:04.011" v="1919" actId="20577"/>
          <ac:spMkLst>
            <pc:docMk/>
            <pc:sldMk cId="4119139760" sldId="340"/>
            <ac:spMk id="2" creationId="{99A2D8A1-27D1-9ECF-48FE-5BCCEC3D2D54}"/>
          </ac:spMkLst>
        </pc:spChg>
        <pc:spChg chg="mod ord">
          <ac:chgData name="ng n" userId="92a4270215be8402" providerId="Windows Live" clId="Web-{9AE6B414-E329-4540-95D2-1A196FE442E3}" dt="2022-04-26T18:41:40.426" v="1877" actId="1076"/>
          <ac:spMkLst>
            <pc:docMk/>
            <pc:sldMk cId="4119139760" sldId="340"/>
            <ac:spMk id="3" creationId="{E1B864E4-DB02-88C4-F5AF-D6D5A18B375B}"/>
          </ac:spMkLst>
        </pc:spChg>
        <pc:spChg chg="del">
          <ac:chgData name="ng n" userId="92a4270215be8402" providerId="Windows Live" clId="Web-{9AE6B414-E329-4540-95D2-1A196FE442E3}" dt="2022-04-26T18:39:53.205" v="1856"/>
          <ac:spMkLst>
            <pc:docMk/>
            <pc:sldMk cId="4119139760" sldId="340"/>
            <ac:spMk id="15" creationId="{F8B556C4-7E49-4C36-845D-FC58F507345E}"/>
          </ac:spMkLst>
        </pc:spChg>
        <pc:spChg chg="add">
          <ac:chgData name="ng n" userId="92a4270215be8402" providerId="Windows Live" clId="Web-{9AE6B414-E329-4540-95D2-1A196FE442E3}" dt="2022-04-26T18:39:53.205" v="1856"/>
          <ac:spMkLst>
            <pc:docMk/>
            <pc:sldMk cId="4119139760" sldId="340"/>
            <ac:spMk id="20" creationId="{3CBA2BA5-DF4D-437C-9273-F945CF857D8B}"/>
          </ac:spMkLst>
        </pc:spChg>
        <pc:spChg chg="add">
          <ac:chgData name="ng n" userId="92a4270215be8402" providerId="Windows Live" clId="Web-{9AE6B414-E329-4540-95D2-1A196FE442E3}" dt="2022-04-26T18:39:53.205" v="1856"/>
          <ac:spMkLst>
            <pc:docMk/>
            <pc:sldMk cId="4119139760" sldId="340"/>
            <ac:spMk id="22" creationId="{7754EA86-2D7A-4D51-B5F6-DA6349D5F4DC}"/>
          </ac:spMkLst>
        </pc:spChg>
        <pc:picChg chg="add mod">
          <ac:chgData name="ng n" userId="92a4270215be8402" providerId="Windows Live" clId="Web-{9AE6B414-E329-4540-95D2-1A196FE442E3}" dt="2022-04-26T18:42:14.333" v="1884" actId="14100"/>
          <ac:picMkLst>
            <pc:docMk/>
            <pc:sldMk cId="4119139760" sldId="340"/>
            <ac:picMk id="4" creationId="{FE2C79DE-C8CB-ACBD-856B-C9EAA0A32437}"/>
          </ac:picMkLst>
        </pc:picChg>
        <pc:picChg chg="mod">
          <ac:chgData name="ng n" userId="92a4270215be8402" providerId="Windows Live" clId="Web-{9AE6B414-E329-4540-95D2-1A196FE442E3}" dt="2022-04-26T18:39:53.205" v="1856"/>
          <ac:picMkLst>
            <pc:docMk/>
            <pc:sldMk cId="4119139760" sldId="340"/>
            <ac:picMk id="5" creationId="{7BED1EB1-5F6B-5D8F-05BD-85D307728790}"/>
          </ac:picMkLst>
        </pc:picChg>
      </pc:sldChg>
      <pc:sldChg chg="add del replId">
        <pc:chgData name="ng n" userId="92a4270215be8402" providerId="Windows Live" clId="Web-{9AE6B414-E329-4540-95D2-1A196FE442E3}" dt="2022-04-26T18:43:34.007" v="1887"/>
        <pc:sldMkLst>
          <pc:docMk/>
          <pc:sldMk cId="752984483" sldId="341"/>
        </pc:sldMkLst>
      </pc:sldChg>
      <pc:sldChg chg="addSp delSp modSp add replId">
        <pc:chgData name="ng n" userId="92a4270215be8402" providerId="Windows Live" clId="Web-{9AE6B414-E329-4540-95D2-1A196FE442E3}" dt="2022-04-26T18:47:21.684" v="1930" actId="14100"/>
        <pc:sldMkLst>
          <pc:docMk/>
          <pc:sldMk cId="4090402951" sldId="342"/>
        </pc:sldMkLst>
        <pc:spChg chg="mod">
          <ac:chgData name="ng n" userId="92a4270215be8402" providerId="Windows Live" clId="Web-{9AE6B414-E329-4540-95D2-1A196FE442E3}" dt="2022-04-26T18:45:59.229" v="1916" actId="20577"/>
          <ac:spMkLst>
            <pc:docMk/>
            <pc:sldMk cId="4090402951" sldId="342"/>
            <ac:spMk id="2" creationId="{99A2D8A1-27D1-9ECF-48FE-5BCCEC3D2D54}"/>
          </ac:spMkLst>
        </pc:spChg>
        <pc:spChg chg="mod">
          <ac:chgData name="ng n" userId="92a4270215be8402" providerId="Windows Live" clId="Web-{9AE6B414-E329-4540-95D2-1A196FE442E3}" dt="2022-04-26T18:45:54.260" v="1914" actId="20577"/>
          <ac:spMkLst>
            <pc:docMk/>
            <pc:sldMk cId="4090402951" sldId="342"/>
            <ac:spMk id="3" creationId="{E1B864E4-DB02-88C4-F5AF-D6D5A18B375B}"/>
          </ac:spMkLst>
        </pc:spChg>
        <pc:picChg chg="del">
          <ac:chgData name="ng n" userId="92a4270215be8402" providerId="Windows Live" clId="Web-{9AE6B414-E329-4540-95D2-1A196FE442E3}" dt="2022-04-26T18:46:43.730" v="1921"/>
          <ac:picMkLst>
            <pc:docMk/>
            <pc:sldMk cId="4090402951" sldId="342"/>
            <ac:picMk id="4" creationId="{D8333BB1-00AD-8213-7244-1916E22950BF}"/>
          </ac:picMkLst>
        </pc:picChg>
        <pc:picChg chg="add mod">
          <ac:chgData name="ng n" userId="92a4270215be8402" providerId="Windows Live" clId="Web-{9AE6B414-E329-4540-95D2-1A196FE442E3}" dt="2022-04-26T18:47:21.684" v="1930" actId="14100"/>
          <ac:picMkLst>
            <pc:docMk/>
            <pc:sldMk cId="4090402951" sldId="342"/>
            <ac:picMk id="6" creationId="{C5FFEAC3-D308-28E7-D04F-72CD13F5607F}"/>
          </ac:picMkLst>
        </pc:picChg>
      </pc:sldChg>
      <pc:sldChg chg="addSp delSp modSp add replId">
        <pc:chgData name="ng n" userId="92a4270215be8402" providerId="Windows Live" clId="Web-{9AE6B414-E329-4540-95D2-1A196FE442E3}" dt="2022-04-26T18:49:56.766" v="1960" actId="14100"/>
        <pc:sldMkLst>
          <pc:docMk/>
          <pc:sldMk cId="1177358705" sldId="343"/>
        </pc:sldMkLst>
        <pc:spChg chg="mod">
          <ac:chgData name="ng n" userId="92a4270215be8402" providerId="Windows Live" clId="Web-{9AE6B414-E329-4540-95D2-1A196FE442E3}" dt="2022-04-26T18:49:44.672" v="1958" actId="1076"/>
          <ac:spMkLst>
            <pc:docMk/>
            <pc:sldMk cId="1177358705" sldId="343"/>
            <ac:spMk id="3" creationId="{E1B864E4-DB02-88C4-F5AF-D6D5A18B375B}"/>
          </ac:spMkLst>
        </pc:spChg>
        <pc:spChg chg="add mod">
          <ac:chgData name="ng n" userId="92a4270215be8402" providerId="Windows Live" clId="Web-{9AE6B414-E329-4540-95D2-1A196FE442E3}" dt="2022-04-26T18:49:56.766" v="1960" actId="14100"/>
          <ac:spMkLst>
            <pc:docMk/>
            <pc:sldMk cId="1177358705" sldId="343"/>
            <ac:spMk id="8" creationId="{B801FCE7-B967-2E12-F831-B5D0693ECA8B}"/>
          </ac:spMkLst>
        </pc:spChg>
        <pc:picChg chg="del">
          <ac:chgData name="ng n" userId="92a4270215be8402" providerId="Windows Live" clId="Web-{9AE6B414-E329-4540-95D2-1A196FE442E3}" dt="2022-04-26T18:47:54.482" v="1934"/>
          <ac:picMkLst>
            <pc:docMk/>
            <pc:sldMk cId="1177358705" sldId="343"/>
            <ac:picMk id="4" creationId="{D8333BB1-00AD-8213-7244-1916E22950BF}"/>
          </ac:picMkLst>
        </pc:picChg>
        <pc:picChg chg="add mod">
          <ac:chgData name="ng n" userId="92a4270215be8402" providerId="Windows Live" clId="Web-{9AE6B414-E329-4540-95D2-1A196FE442E3}" dt="2022-04-26T18:48:24.889" v="1940" actId="1076"/>
          <ac:picMkLst>
            <pc:docMk/>
            <pc:sldMk cId="1177358705" sldId="343"/>
            <ac:picMk id="6" creationId="{18027638-521E-46AF-D414-F86DA655EAF7}"/>
          </ac:picMkLst>
        </pc:picChg>
      </pc:sldChg>
      <pc:sldChg chg="modSp add replId">
        <pc:chgData name="ng n" userId="92a4270215be8402" providerId="Windows Live" clId="Web-{9AE6B414-E329-4540-95D2-1A196FE442E3}" dt="2022-04-26T18:53:53.241" v="2011" actId="20577"/>
        <pc:sldMkLst>
          <pc:docMk/>
          <pc:sldMk cId="2293872671" sldId="344"/>
        </pc:sldMkLst>
        <pc:spChg chg="mod">
          <ac:chgData name="ng n" userId="92a4270215be8402" providerId="Windows Live" clId="Web-{9AE6B414-E329-4540-95D2-1A196FE442E3}" dt="2022-04-26T18:51:50.003" v="1980" actId="20577"/>
          <ac:spMkLst>
            <pc:docMk/>
            <pc:sldMk cId="2293872671" sldId="344"/>
            <ac:spMk id="2" creationId="{CEEE639E-822C-220E-E465-DFA78150CF63}"/>
          </ac:spMkLst>
        </pc:spChg>
        <pc:spChg chg="mod">
          <ac:chgData name="ng n" userId="92a4270215be8402" providerId="Windows Live" clId="Web-{9AE6B414-E329-4540-95D2-1A196FE442E3}" dt="2022-04-26T18:53:53.241" v="2011" actId="20577"/>
          <ac:spMkLst>
            <pc:docMk/>
            <pc:sldMk cId="2293872671" sldId="344"/>
            <ac:spMk id="3" creationId="{E1B864E4-DB02-88C4-F5AF-D6D5A18B375B}"/>
          </ac:spMkLst>
        </pc:spChg>
      </pc:sldChg>
      <pc:sldChg chg="new del">
        <pc:chgData name="ng n" userId="92a4270215be8402" providerId="Windows Live" clId="Web-{9AE6B414-E329-4540-95D2-1A196FE442E3}" dt="2022-04-26T18:53:56.694" v="2013"/>
        <pc:sldMkLst>
          <pc:docMk/>
          <pc:sldMk cId="577312402" sldId="345"/>
        </pc:sldMkLst>
      </pc:sldChg>
      <pc:sldChg chg="modSp add replId">
        <pc:chgData name="ng n" userId="92a4270215be8402" providerId="Windows Live" clId="Web-{9AE6B414-E329-4540-95D2-1A196FE442E3}" dt="2022-04-26T19:04:56.070" v="2109" actId="20577"/>
        <pc:sldMkLst>
          <pc:docMk/>
          <pc:sldMk cId="3229244456" sldId="345"/>
        </pc:sldMkLst>
        <pc:spChg chg="mod">
          <ac:chgData name="ng n" userId="92a4270215be8402" providerId="Windows Live" clId="Web-{9AE6B414-E329-4540-95D2-1A196FE442E3}" dt="2022-04-26T18:57:30.574" v="2051" actId="20577"/>
          <ac:spMkLst>
            <pc:docMk/>
            <pc:sldMk cId="3229244456" sldId="345"/>
            <ac:spMk id="2" creationId="{CEEE639E-822C-220E-E465-DFA78150CF63}"/>
          </ac:spMkLst>
        </pc:spChg>
        <pc:spChg chg="mod">
          <ac:chgData name="ng n" userId="92a4270215be8402" providerId="Windows Live" clId="Web-{9AE6B414-E329-4540-95D2-1A196FE442E3}" dt="2022-04-26T19:04:56.070" v="2109" actId="20577"/>
          <ac:spMkLst>
            <pc:docMk/>
            <pc:sldMk cId="3229244456" sldId="345"/>
            <ac:spMk id="3" creationId="{E1B864E4-DB02-88C4-F5AF-D6D5A18B375B}"/>
          </ac:spMkLst>
        </pc:spChg>
      </pc:sldChg>
      <pc:sldChg chg="add del replId">
        <pc:chgData name="ng n" userId="92a4270215be8402" providerId="Windows Live" clId="Web-{9AE6B414-E329-4540-95D2-1A196FE442E3}" dt="2022-04-26T18:50:44.283" v="1964"/>
        <pc:sldMkLst>
          <pc:docMk/>
          <pc:sldMk cId="3816959300" sldId="345"/>
        </pc:sldMkLst>
      </pc:sldChg>
      <pc:sldChg chg="delSp modSp add replId">
        <pc:chgData name="ng n" userId="92a4270215be8402" providerId="Windows Live" clId="Web-{9AE6B414-E329-4540-95D2-1A196FE442E3}" dt="2022-04-26T19:07:38.308" v="2153" actId="20577"/>
        <pc:sldMkLst>
          <pc:docMk/>
          <pc:sldMk cId="3626716631" sldId="346"/>
        </pc:sldMkLst>
        <pc:spChg chg="mod">
          <ac:chgData name="ng n" userId="92a4270215be8402" providerId="Windows Live" clId="Web-{9AE6B414-E329-4540-95D2-1A196FE442E3}" dt="2022-04-26T19:07:38.308" v="2153" actId="20577"/>
          <ac:spMkLst>
            <pc:docMk/>
            <pc:sldMk cId="3626716631" sldId="346"/>
            <ac:spMk id="2" creationId="{CEEE639E-822C-220E-E465-DFA78150CF63}"/>
          </ac:spMkLst>
        </pc:spChg>
        <pc:spChg chg="del mod">
          <ac:chgData name="ng n" userId="92a4270215be8402" providerId="Windows Live" clId="Web-{9AE6B414-E329-4540-95D2-1A196FE442E3}" dt="2022-04-26T19:05:15.289" v="2112"/>
          <ac:spMkLst>
            <pc:docMk/>
            <pc:sldMk cId="3626716631" sldId="346"/>
            <ac:spMk id="3" creationId="{E1B864E4-DB02-88C4-F5AF-D6D5A18B375B}"/>
          </ac:spMkLst>
        </pc:spChg>
      </pc:sldChg>
    </pc:docChg>
  </pc:docChgLst>
</pc:chgInfo>
</file>

<file path=ppt/media/image1.jpeg>
</file>

<file path=ppt/media/image2.jpeg>
</file>

<file path=ppt/media/image3.pn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4/26/2022</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CAC80CA-06EA-4D97-A1EC-F2A229B592C4}" type="datetime1">
              <a:rPr lang="en-US" smtClean="0"/>
              <a:t>4/26/2022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A60CC4-6CA2-4A99-B83B-711E420D000E}" type="datetime1">
              <a:rPr lang="en-US" smtClean="0"/>
              <a:t>4/26/2022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7B41ED8-AC2E-4560-8CC9-E6292DDF25B6}" type="datetime1">
              <a:rPr lang="en-US" smtClean="0"/>
              <a:t>4/26/2022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4/26/2022</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5A4E9B6-2EC2-45E6-A437-DCC674AAC4AF}" type="datetime1">
              <a:rPr lang="en-US" smtClean="0"/>
              <a:t>4/26/2022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F2D4FF3-940D-4DDE-86D8-82D5A8663636}" type="datetime1">
              <a:rPr lang="en-US" smtClean="0"/>
              <a:t>4/26/2022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4955261-7117-41BB-BB79-8C1909625493}" type="datetime1">
              <a:rPr lang="en-US" smtClean="0"/>
              <a:t>4/26/2022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4/26/2022</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4/26/2022</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4/26/2022</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mn.wikipedia.org/wiki/1930" TargetMode="External"/><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mn.eferrit.com/john-stuart-mill-%D1%8D%D1%80%D1%8D%D0%B3%D1%82%D1%8D%D0%B9-%D1%84%D0%B5%D0%BC%D0%B8%D0%BD%D0%B8%D1%81%D1%82/" TargetMode="External"/><Relationship Id="rId4" Type="http://schemas.openxmlformats.org/officeDocument/2006/relationships/hyperlink" Target="https://mn.eferrit.com/%D0%BE%D1%80%D1%87%D0%B8%D0%BD-%D2%AF%D0%B5%D0%B8%D0%B9%D0%BD-%D1%84%D0%B8%D0%BB%D0%BE%D1%81%D0%BE%D1%84%D0%B8/" TargetMode="Externa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mn.eferrit.com/%D0%B0%D0%BC%D0%B5%D1%80%D0%B8%D0%BA%D0%B8%D0%B9%D0%BD-%D1%85%D1%83%D0%B2%D1%8C%D1%81%D0%B3%D0%B0%D0%BB-101/" TargetMode="External"/><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hyperlink" Target="https://mn.eferrit.com/%D0%BA%D0%B0%D1%80%D0%BB-%D0%BC%D0%B0%D1%80%D0%BA%D1%81%D1%8B%D0%BD-%D1%82%D0%BE%D0%B2%D1%87-%D0%BD%D0%B0%D0%BC%D1%82%D0%B0%D1%80/" TargetMode="External"/><Relationship Id="rId4" Type="http://schemas.openxmlformats.org/officeDocument/2006/relationships/hyperlink" Target="https://mn.eferrit.com/%D1%84%D1%80%D0%B0%D0%BD%D1%86%D1%8B%D0%BD-%D1%85%D1%83%D0%B2%D1%8C%D1%81%D0%B3%D0%B0%D0%BB%D1%8B%D0%BD-%D1%8D%D1%85%D0%BB%D1%8D%D0%BB-%D0%B3%D0%B0%D1%80%D1%8B%D0%BD/"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mn.eferrit.com/%D0%BA%D0%B0%D0%BF%D0%B8%D1%82%D0%B0%D0%BB%D0%B8%D0%B7%D0%BC%D1%8B%D0%BD-%D0%B4%D0%B0%D1%8F%D0%B0%D1%80%D1%88%D0%B8%D0%BB/"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hyperlink" Target="https://mn.eferrit.com/&#1083;&#1080;&#1073;&#1077;&#1088;&#1072;&#1083;&#1080;&#1079;&#1084;-&#1075;&#1101;&#1078;-&#1102;&#1091;-&#1074;&#1101;/" TargetMode="External"/><Relationship Id="rId7" Type="http://schemas.openxmlformats.org/officeDocument/2006/relationships/hyperlink" Target="https://news.mn/r/2200659/" TargetMode="Externa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hyperlink" Target="http://www.baabar.mn/article/5772" TargetMode="External"/><Relationship Id="rId5" Type="http://schemas.openxmlformats.org/officeDocument/2006/relationships/hyperlink" Target="https://ru.wikipedia.org" TargetMode="External"/><Relationship Id="rId4" Type="http://schemas.openxmlformats.org/officeDocument/2006/relationships/hyperlink" Target="https://nli.gov.mn/gariinavlaga/PHILOSOPHY.pdf" TargetMode="External"/></Relationships>
</file>

<file path=ppt/slides/_rels/slide4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7" name="Rectangle 76">
            <a:extLst>
              <a:ext uri="{FF2B5EF4-FFF2-40B4-BE49-F238E27FC236}">
                <a16:creationId xmlns:a16="http://schemas.microsoft.com/office/drawing/2014/main" id="{B709ADC9-6EAF-4268-9415-1ED5ECFA2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alphaModFix amt="40000"/>
          </a:blip>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407129" y="1788454"/>
            <a:ext cx="9896271" cy="2109269"/>
          </a:xfrm>
        </p:spPr>
        <p:txBody>
          <a:bodyPr>
            <a:noAutofit/>
          </a:bodyPr>
          <a:lstStyle/>
          <a:p>
            <a:r>
              <a:rPr lang="en-US" sz="5400" noProof="1">
                <a:ea typeface="+mj-lt"/>
                <a:cs typeface="+mj-lt"/>
              </a:rPr>
              <a:t>Зүй ёсны онол ба монголын нийгмийн амьдрал</a:t>
            </a:r>
            <a:endParaRPr lang="en-US" sz="5400" noProof="1"/>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8809037" y="5027497"/>
            <a:ext cx="3386108" cy="1826150"/>
          </a:xfrm>
        </p:spPr>
        <p:txBody>
          <a:bodyPr vert="horz" lIns="91440" tIns="45720" rIns="91440" bIns="45720" rtlCol="0" anchor="t">
            <a:normAutofit lnSpcReduction="10000"/>
          </a:bodyPr>
          <a:lstStyle/>
          <a:p>
            <a:pPr algn="l">
              <a:spcAft>
                <a:spcPts val="600"/>
              </a:spcAft>
            </a:pPr>
            <a:r>
              <a:rPr lang="en-US" noProof="1"/>
              <a:t>Зандраарагчаа</a:t>
            </a:r>
            <a:endParaRPr lang="en-US"/>
          </a:p>
          <a:p>
            <a:pPr algn="l">
              <a:spcAft>
                <a:spcPts val="600"/>
              </a:spcAft>
            </a:pPr>
            <a:r>
              <a:rPr lang="en-US" noProof="1"/>
              <a:t>Хонгорзул</a:t>
            </a:r>
          </a:p>
          <a:p>
            <a:pPr algn="l">
              <a:spcAft>
                <a:spcPts val="600"/>
              </a:spcAft>
            </a:pPr>
            <a:r>
              <a:rPr lang="en-US" noProof="1"/>
              <a:t>П.Төгөлдөр</a:t>
            </a:r>
          </a:p>
          <a:p>
            <a:pPr algn="l">
              <a:spcAft>
                <a:spcPts val="600"/>
              </a:spcAft>
            </a:pPr>
            <a:r>
              <a:rPr lang="en-US" noProof="1"/>
              <a:t>Нарангоо</a:t>
            </a:r>
          </a:p>
        </p:txBody>
      </p:sp>
    </p:spTree>
    <p:extLst>
      <p:ext uri="{BB962C8B-B14F-4D97-AF65-F5344CB8AC3E}">
        <p14:creationId xmlns:p14="http://schemas.microsoft.com/office/powerpoint/2010/main" val="74557619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764209" y="1159566"/>
            <a:ext cx="10793894" cy="4531139"/>
          </a:xfrm>
        </p:spPr>
        <p:txBody>
          <a:bodyPr vert="horz" lIns="91440" tIns="45720" rIns="91440" bIns="45720" rtlCol="0" anchor="t">
            <a:noAutofit/>
          </a:bodyPr>
          <a:lstStyle/>
          <a:p>
            <a:pPr marL="383540" indent="-383540" algn="just">
              <a:buNone/>
            </a:pPr>
            <a:r>
              <a:rPr lang="en-US" sz="2800" noProof="1">
                <a:latin typeface="Times New Roman"/>
                <a:ea typeface="+mn-lt"/>
                <a:cs typeface="+mn-lt"/>
              </a:rPr>
              <a:t>Улс төрчдийн үг хэл, үзэл бодол, үйл хэрэг гурав маш их зөрчилддөг. Ер нь, улс төрчдийн лексикон тун хачин, юмыг дандаа </a:t>
            </a:r>
            <a:r>
              <a:rPr lang="en-US" sz="2800" i="1" noProof="1">
                <a:latin typeface="Times New Roman"/>
                <a:ea typeface="+mn-lt"/>
                <a:cs typeface="+mn-lt"/>
              </a:rPr>
              <a:t>тонгоруулж</a:t>
            </a:r>
            <a:r>
              <a:rPr lang="en-US" sz="2800" noProof="1">
                <a:latin typeface="Times New Roman"/>
                <a:ea typeface="+mn-lt"/>
                <a:cs typeface="+mn-lt"/>
              </a:rPr>
              <a:t> ярьдаг. Амьдрал ядуу зүдүү, харанхуй байвал, тэд “амьдрал сайжирч, улам гэрэл гэгээтэй болж байна”, төгрөгийн ханш унаад байхад “манай ЗГ-ын үед инфляци тогтворжсон”, ЗГ хээл хахуульд автаад, сайд нар нь элдэв хэл аманд өртөөд эхлэхээр “манай ЗГ шиг, шударга, өдөр шөнөгүй ажилладаг ЗГ байгаагүй” гэнэ. Хэвлэл мэдээлэл, ТВ-ээр хэзээ ч албан тушаал хөөцөлдөхгүй хэмээн ам тангараг өргөж байснаа ердөө, маргааш нь гэхэд эрх мэдлийн төлөө яахаас ч буцахаа больчихдог.</a:t>
            </a:r>
            <a:endParaRPr lang="en-US" sz="2800" noProof="1">
              <a:latin typeface="Times New Roman"/>
              <a:cs typeface="Times New Roman"/>
            </a:endParaRPr>
          </a:p>
        </p:txBody>
      </p:sp>
    </p:spTree>
    <p:extLst>
      <p:ext uri="{BB962C8B-B14F-4D97-AF65-F5344CB8AC3E}">
        <p14:creationId xmlns:p14="http://schemas.microsoft.com/office/powerpoint/2010/main" val="267788988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764209" y="1159566"/>
            <a:ext cx="10793894" cy="4531139"/>
          </a:xfrm>
        </p:spPr>
        <p:txBody>
          <a:bodyPr vert="horz" lIns="91440" tIns="45720" rIns="91440" bIns="45720" rtlCol="0" anchor="t">
            <a:noAutofit/>
          </a:bodyPr>
          <a:lstStyle/>
          <a:p>
            <a:pPr marL="383540" indent="-383540" algn="just">
              <a:buNone/>
            </a:pPr>
            <a:r>
              <a:rPr lang="en-US" sz="2800" noProof="1">
                <a:latin typeface="Times New Roman"/>
                <a:ea typeface="+mn-lt"/>
                <a:cs typeface="Times New Roman"/>
              </a:rPr>
              <a:t>Тэгвэл либертари үзэл </a:t>
            </a:r>
            <a:r>
              <a:rPr lang="en-US" sz="2800" b="1" i="1" noProof="1">
                <a:latin typeface="Times New Roman"/>
                <a:ea typeface="+mn-lt"/>
                <a:cs typeface="Times New Roman"/>
              </a:rPr>
              <a:t>үг хэл, үзэл бодол, үйл хэрэг гурвын нэгдлийг</a:t>
            </a:r>
            <a:r>
              <a:rPr lang="en-US" sz="2800" noProof="1">
                <a:latin typeface="Times New Roman"/>
                <a:ea typeface="+mn-lt"/>
                <a:cs typeface="Times New Roman"/>
              </a:rPr>
              <a:t> маш чанд шаарддаг. Хүн өөрийнхөө тухай юу ч гэж бодож болно, олон түмэнд юу ч гэж ярьж болно. Гол нь, </a:t>
            </a:r>
            <a:r>
              <a:rPr lang="en-US" sz="2800" i="1" noProof="1">
                <a:latin typeface="Times New Roman"/>
                <a:ea typeface="+mn-lt"/>
                <a:cs typeface="Times New Roman"/>
              </a:rPr>
              <a:t>үйл хэргээрээ тийм байж чадаж байна уу</a:t>
            </a:r>
            <a:r>
              <a:rPr lang="en-US" sz="2800" noProof="1">
                <a:latin typeface="Times New Roman"/>
                <a:ea typeface="+mn-lt"/>
                <a:cs typeface="Times New Roman"/>
              </a:rPr>
              <a:t>, үгүй юү гэдгийг л харна. Амьдрал дээр бодож санаж, хэлж ярьж байгаа шигээ байж чадаж байна уу? Ийм ч учраас либертариуд улс төрчдөд, зөвхөн улс төрч бус, бүх хүнд хандан “ХҮМҮҮС ЭЭ, ТА НАР </a:t>
            </a:r>
            <a:r>
              <a:rPr lang="en-US" sz="2800" i="1" noProof="1">
                <a:latin typeface="Times New Roman"/>
                <a:ea typeface="+mn-lt"/>
                <a:cs typeface="Times New Roman"/>
              </a:rPr>
              <a:t>ӨӨРСДИЙН</a:t>
            </a:r>
            <a:r>
              <a:rPr lang="en-US" sz="2800" noProof="1">
                <a:latin typeface="Times New Roman"/>
                <a:ea typeface="+mn-lt"/>
                <a:cs typeface="Times New Roman"/>
              </a:rPr>
              <a:t> (бусдын төдийгүй өөрсдийн шүү!!!) БОДОЛ САНААНД БҮҮ ИТГЭ, ХЭЛ ЯРИАНДАА Ч БҮҮ ИТГЭ, ГАНЦХАН ҮЙЛ ХЭРЭГТЭЭ Л ИТГЭ!” гэж уриалдаг.</a:t>
            </a:r>
            <a:endParaRPr lang="en-US" sz="2800" noProof="1">
              <a:ea typeface="+mn-lt"/>
              <a:cs typeface="Times New Roman"/>
            </a:endParaRPr>
          </a:p>
          <a:p>
            <a:pPr marL="383540" indent="-383540" algn="just">
              <a:buNone/>
            </a:pPr>
            <a:endParaRPr lang="en-US" sz="2800" noProof="1">
              <a:latin typeface="Times New Roman"/>
              <a:cs typeface="Times New Roman"/>
            </a:endParaRPr>
          </a:p>
        </p:txBody>
      </p:sp>
    </p:spTree>
    <p:extLst>
      <p:ext uri="{BB962C8B-B14F-4D97-AF65-F5344CB8AC3E}">
        <p14:creationId xmlns:p14="http://schemas.microsoft.com/office/powerpoint/2010/main" val="1303369411"/>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764209" y="1159566"/>
            <a:ext cx="10793894" cy="5083312"/>
          </a:xfrm>
        </p:spPr>
        <p:txBody>
          <a:bodyPr vert="horz" lIns="91440" tIns="45720" rIns="91440" bIns="45720" rtlCol="0" anchor="t">
            <a:noAutofit/>
          </a:bodyPr>
          <a:lstStyle/>
          <a:p>
            <a:pPr marL="383540" indent="-383540" algn="just">
              <a:buNone/>
            </a:pPr>
            <a:r>
              <a:rPr lang="en-US" sz="2800" noProof="1">
                <a:latin typeface="Times New Roman"/>
                <a:ea typeface="+mn-lt"/>
                <a:cs typeface="+mn-lt"/>
              </a:rPr>
              <a:t>Либертари үзэл нь улс төрийн аль нэг нам хүчинд үйлчлэх биш, харин ч эсрэгээрээ улс төрчдийн нүүр царайг илчилдэг үзэл. Аль нам хүчнийх байх нь хамаагүй. Улс төр бол либертари үзэлтэй харьцуулахад сандал суудал булаацалдсан шалихгүй амьтдын тулга тойрсон хэрүүл.</a:t>
            </a:r>
            <a:endParaRPr lang="en-US">
              <a:latin typeface="Times New Roman"/>
              <a:cs typeface="Times New Roman"/>
            </a:endParaRPr>
          </a:p>
          <a:p>
            <a:pPr marL="383540" indent="-383540" algn="just">
              <a:buNone/>
            </a:pPr>
            <a:r>
              <a:rPr lang="en-US" sz="2800" noProof="1">
                <a:latin typeface="Times New Roman"/>
                <a:ea typeface="+mn-lt"/>
                <a:cs typeface="+mn-lt"/>
              </a:rPr>
              <a:t>Либертарианизмд засаглалын тухай ярих шаардлага гарах аваас хөндлөнгийн хэний ч оролцоогүй, </a:t>
            </a:r>
            <a:r>
              <a:rPr lang="en-US" sz="2800" b="1" i="1" noProof="1">
                <a:latin typeface="Times New Roman"/>
                <a:ea typeface="+mn-lt"/>
                <a:cs typeface="+mn-lt"/>
              </a:rPr>
              <a:t>“өөрөө өөрийгөө засаглах”</a:t>
            </a:r>
            <a:r>
              <a:rPr lang="en-US" sz="2800" noProof="1">
                <a:latin typeface="Times New Roman"/>
                <a:ea typeface="+mn-lt"/>
                <a:cs typeface="+mn-lt"/>
              </a:rPr>
              <a:t> (self-governance) тухай л ярина. Ийм засаглалын үед аяндаа тогтсон эмх журам шиг бат, чанд, хөдөлшгүй зүйл байдаггүй. Либертари үзлийг хамгийн товчоор тодорхойл гэвэл “Төрийн эрх мэдлийг минимум хэмжээнд барьж, хувь хүний эрх чөлөөг максимум хэмжээнд аваачих” хэмээнэ.</a:t>
            </a:r>
            <a:endParaRPr lang="en-US">
              <a:latin typeface="Times New Roman"/>
              <a:ea typeface="+mn-lt"/>
              <a:cs typeface="+mn-lt"/>
            </a:endParaRPr>
          </a:p>
          <a:p>
            <a:pPr marL="383540" indent="-383540" algn="just">
              <a:buNone/>
            </a:pPr>
            <a:endParaRPr lang="en-US" sz="2800" noProof="1">
              <a:latin typeface="Times New Roman"/>
              <a:cs typeface="Times New Roman"/>
            </a:endParaRPr>
          </a:p>
        </p:txBody>
      </p:sp>
    </p:spTree>
    <p:extLst>
      <p:ext uri="{BB962C8B-B14F-4D97-AF65-F5344CB8AC3E}">
        <p14:creationId xmlns:p14="http://schemas.microsoft.com/office/powerpoint/2010/main" val="1517257702"/>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764209" y="1159566"/>
            <a:ext cx="10793894" cy="5083312"/>
          </a:xfrm>
        </p:spPr>
        <p:txBody>
          <a:bodyPr vert="horz" lIns="91440" tIns="45720" rIns="91440" bIns="45720" rtlCol="0" anchor="t">
            <a:noAutofit/>
          </a:bodyPr>
          <a:lstStyle/>
          <a:p>
            <a:pPr marL="383540" indent="-383540" algn="just">
              <a:buNone/>
            </a:pPr>
            <a:r>
              <a:rPr lang="en-US" sz="2800" noProof="1">
                <a:latin typeface="Times New Roman"/>
                <a:ea typeface="+mn-lt"/>
                <a:cs typeface="+mn-lt"/>
              </a:rPr>
              <a:t>Либертари үзэлтнүүд нийгэм дэх муу, муухай зүйлтэй тэмцэхдээ улс төрчид шиг авирлахгүй. Үнэндээ, улс төрчид тэр зүйлтэй тэмцдэггүй, харин тэмцэх нэрээр өөрсдөө эрх мэдэлтэй болж авцгаадаг. Либертариуд хүчирхийллээс ямагт зугтана. Тэд </a:t>
            </a:r>
            <a:r>
              <a:rPr lang="en-US" sz="2800" b="1" i="1" noProof="1">
                <a:latin typeface="Times New Roman"/>
                <a:ea typeface="+mn-lt"/>
                <a:cs typeface="+mn-lt"/>
              </a:rPr>
              <a:t>жинхэнэ хувьсгал гудамжинд биш тархинд гардаг</a:t>
            </a:r>
            <a:r>
              <a:rPr lang="en-US" sz="2800" noProof="1">
                <a:latin typeface="Times New Roman"/>
                <a:ea typeface="+mn-lt"/>
                <a:cs typeface="+mn-lt"/>
              </a:rPr>
              <a:t> (Айн Рэнд) хэмээн үздэг. Либертариудын тэмцлийн хэлбэр бол Л.Толстой, М.Ганди, М.Л.Кинг нарын баримталж байсан хүч үл хэрэглэх </a:t>
            </a:r>
            <a:r>
              <a:rPr lang="en-US" sz="2800" b="1" i="1" noProof="1">
                <a:latin typeface="Times New Roman"/>
                <a:ea typeface="+mn-lt"/>
                <a:cs typeface="+mn-lt"/>
              </a:rPr>
              <a:t>иргэний дуулгаваргүй байдал</a:t>
            </a:r>
            <a:r>
              <a:rPr lang="en-US" sz="2800" noProof="1">
                <a:latin typeface="Times New Roman"/>
                <a:ea typeface="+mn-lt"/>
                <a:cs typeface="+mn-lt"/>
              </a:rPr>
              <a:t> (civil disobedience) байж болох юм.</a:t>
            </a:r>
            <a:endParaRPr lang="en-US">
              <a:latin typeface="Times New Roman"/>
              <a:ea typeface="+mn-lt"/>
              <a:cs typeface="+mn-lt"/>
            </a:endParaRPr>
          </a:p>
        </p:txBody>
      </p:sp>
    </p:spTree>
    <p:extLst>
      <p:ext uri="{BB962C8B-B14F-4D97-AF65-F5344CB8AC3E}">
        <p14:creationId xmlns:p14="http://schemas.microsoft.com/office/powerpoint/2010/main" val="417734160"/>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97948" y="949740"/>
            <a:ext cx="10793894" cy="5083312"/>
          </a:xfrm>
        </p:spPr>
        <p:txBody>
          <a:bodyPr vert="horz" lIns="91440" tIns="45720" rIns="91440" bIns="45720" rtlCol="0" anchor="t">
            <a:noAutofit/>
          </a:bodyPr>
          <a:lstStyle/>
          <a:p>
            <a:pPr marL="383540" indent="-383540" algn="just">
              <a:buNone/>
            </a:pPr>
            <a:r>
              <a:rPr lang="en-US" sz="2800" noProof="1">
                <a:latin typeface="Times New Roman"/>
                <a:ea typeface="+mn-lt"/>
                <a:cs typeface="+mn-lt"/>
              </a:rPr>
              <a:t>Либертари үзэлтнүүд нийгэм дэх муу, муухай зүйлтэй тэмцэхдээ улс төрчид шиг авирлахгүй. Үнэндээ, улс төрчид тэр зүйлтэй тэмцдэггүй, харин тэмцэх нэрээр өөрсдөө эрх мэдэлтэй болж авцгаадаг. Либертариуд хүчирхийллээс ямагт зугтана. Тэд </a:t>
            </a:r>
            <a:r>
              <a:rPr lang="en-US" sz="2800" b="1" i="1" noProof="1">
                <a:latin typeface="Times New Roman"/>
                <a:ea typeface="+mn-lt"/>
                <a:cs typeface="+mn-lt"/>
              </a:rPr>
              <a:t>жинхэнэ хувьсгал гудамжинд биш тархинд гардаг</a:t>
            </a:r>
            <a:r>
              <a:rPr lang="en-US" sz="2800" noProof="1">
                <a:latin typeface="Times New Roman"/>
                <a:ea typeface="+mn-lt"/>
                <a:cs typeface="+mn-lt"/>
              </a:rPr>
              <a:t> (Айн Рэнд) хэмээн үздэг. Либертариудын тэмцлийн хэлбэр бол Л.Толстой, М.Ганди, М.Л.Кинг нарын баримталж байсан хүч үл хэрэглэх </a:t>
            </a:r>
            <a:r>
              <a:rPr lang="en-US" sz="2800" b="1" i="1" noProof="1">
                <a:latin typeface="Times New Roman"/>
                <a:ea typeface="+mn-lt"/>
                <a:cs typeface="+mn-lt"/>
              </a:rPr>
              <a:t>иргэний дуулгаваргүй байдал</a:t>
            </a:r>
            <a:r>
              <a:rPr lang="en-US" sz="2800" noProof="1">
                <a:latin typeface="Times New Roman"/>
                <a:ea typeface="+mn-lt"/>
                <a:cs typeface="+mn-lt"/>
              </a:rPr>
              <a:t> (civil disobedience) байж болох юм. Раулс либертари үзэлд тийм ч таатай ханддаггүй байсан. 1971 онд бичсэн “Зүй ёсны онол” бүтээлдээ либертари үзлийн талаар нэг ч үг хэлээгүй бол 1993 онд бичсэн “Улс төрийн либерализм” бүтээлдээ шүүмжлэлт маягийн нэг параграфи оруулсан байдаг.</a:t>
            </a:r>
            <a:endParaRPr lang="en-US">
              <a:latin typeface="Times New Roman"/>
              <a:ea typeface="+mn-lt"/>
              <a:cs typeface="+mn-lt"/>
            </a:endParaRPr>
          </a:p>
        </p:txBody>
      </p:sp>
    </p:spTree>
    <p:extLst>
      <p:ext uri="{BB962C8B-B14F-4D97-AF65-F5344CB8AC3E}">
        <p14:creationId xmlns:p14="http://schemas.microsoft.com/office/powerpoint/2010/main" val="53599800"/>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2" name="TextBox 1">
            <a:extLst>
              <a:ext uri="{FF2B5EF4-FFF2-40B4-BE49-F238E27FC236}">
                <a16:creationId xmlns:a16="http://schemas.microsoft.com/office/drawing/2014/main" id="{666CC23F-F08E-7134-8FD4-C37505FB14B7}"/>
              </a:ext>
            </a:extLst>
          </p:cNvPr>
          <p:cNvSpPr txBox="1"/>
          <p:nvPr/>
        </p:nvSpPr>
        <p:spPr>
          <a:xfrm>
            <a:off x="1371600" y="685800"/>
            <a:ext cx="9601200" cy="148590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defTabSz="914400">
              <a:lnSpc>
                <a:spcPct val="89000"/>
              </a:lnSpc>
              <a:spcBef>
                <a:spcPct val="0"/>
              </a:spcBef>
              <a:spcAft>
                <a:spcPts val="600"/>
              </a:spcAft>
            </a:pPr>
            <a:r>
              <a:rPr lang="en-US" sz="4400" b="1" noProof="1">
                <a:solidFill>
                  <a:schemeClr val="tx2"/>
                </a:solidFill>
                <a:latin typeface="Times New Roman"/>
                <a:ea typeface="+mj-ea"/>
                <a:cs typeface="Times New Roman"/>
              </a:rPr>
              <a:t>Либерализм</a:t>
            </a:r>
          </a:p>
        </p:txBody>
      </p:sp>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1073427" y="1711739"/>
            <a:ext cx="10285894" cy="4299226"/>
          </a:xfrm>
        </p:spPr>
        <p:txBody>
          <a:bodyPr vert="horz" lIns="91440" tIns="45720" rIns="91440" bIns="45720" rtlCol="0" anchor="t">
            <a:noAutofit/>
          </a:bodyPr>
          <a:lstStyle/>
          <a:p>
            <a:pPr marL="383540" indent="-383540" algn="just">
              <a:buNone/>
            </a:pPr>
            <a:r>
              <a:rPr lang="en-US" sz="2800" b="1" noProof="1">
                <a:latin typeface="Times New Roman"/>
                <a:ea typeface="+mn-lt"/>
                <a:cs typeface="+mn-lt"/>
              </a:rPr>
              <a:t>Либерализм </a:t>
            </a:r>
            <a:r>
              <a:rPr lang="en-US" sz="2800" noProof="1">
                <a:latin typeface="Times New Roman"/>
                <a:ea typeface="+mn-lt"/>
                <a:cs typeface="+mn-lt"/>
              </a:rPr>
              <a:t>нь улс төрийн анхны үзэл суртал бөгөөд Ж. Локк, Т. Гобсс, А. Смит, Ш. Монтескью нар үндэслэсэн. Аж үйлдвэр хөгжиж, анхны хөрөнгөтөн анги үүссэн үетэй давхцан гарч ирсэн. </a:t>
            </a:r>
            <a:endParaRPr lang="en-US">
              <a:latin typeface="Times New Roman"/>
              <a:ea typeface="+mn-lt"/>
              <a:cs typeface="Times New Roman"/>
            </a:endParaRPr>
          </a:p>
          <a:p>
            <a:pPr marL="383540" indent="-383540" algn="just">
              <a:buNone/>
            </a:pPr>
            <a:r>
              <a:rPr lang="en-US" sz="2800" noProof="1">
                <a:latin typeface="Times New Roman"/>
                <a:ea typeface="+mn-lt"/>
                <a:cs typeface="+mn-lt"/>
              </a:rPr>
              <a:t>Гол үзэл санаа - хувь хүний эрх чөлөөг дээдлэх явдал түүний сургаалийн үндсэн дэвсгэр мөн. </a:t>
            </a:r>
            <a:endParaRPr lang="en-US">
              <a:latin typeface="Times New Roman"/>
              <a:ea typeface="+mn-lt"/>
              <a:cs typeface="Times New Roman"/>
            </a:endParaRPr>
          </a:p>
          <a:p>
            <a:pPr marL="383540" indent="-383540" algn="just">
              <a:buNone/>
            </a:pPr>
            <a:endParaRPr lang="en-US" sz="2800">
              <a:latin typeface="Times New Roman"/>
              <a:cs typeface="Times New Roman"/>
            </a:endParaRPr>
          </a:p>
        </p:txBody>
      </p:sp>
    </p:spTree>
    <p:extLst>
      <p:ext uri="{BB962C8B-B14F-4D97-AF65-F5344CB8AC3E}">
        <p14:creationId xmlns:p14="http://schemas.microsoft.com/office/powerpoint/2010/main" val="211979197"/>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2" name="TextBox 1">
            <a:extLst>
              <a:ext uri="{FF2B5EF4-FFF2-40B4-BE49-F238E27FC236}">
                <a16:creationId xmlns:a16="http://schemas.microsoft.com/office/drawing/2014/main" id="{666CC23F-F08E-7134-8FD4-C37505FB14B7}"/>
              </a:ext>
            </a:extLst>
          </p:cNvPr>
          <p:cNvSpPr txBox="1"/>
          <p:nvPr/>
        </p:nvSpPr>
        <p:spPr>
          <a:xfrm>
            <a:off x="1371600" y="685800"/>
            <a:ext cx="9601200" cy="148590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defTabSz="914400">
              <a:lnSpc>
                <a:spcPct val="89000"/>
              </a:lnSpc>
              <a:spcBef>
                <a:spcPct val="0"/>
              </a:spcBef>
              <a:spcAft>
                <a:spcPts val="600"/>
              </a:spcAft>
            </a:pPr>
            <a:r>
              <a:rPr lang="en-US" sz="4400" b="1" noProof="1">
                <a:solidFill>
                  <a:schemeClr val="tx2"/>
                </a:solidFill>
                <a:latin typeface="Times New Roman"/>
                <a:ea typeface="+mj-ea"/>
                <a:cs typeface="Times New Roman"/>
              </a:rPr>
              <a:t>Либерализм</a:t>
            </a:r>
          </a:p>
        </p:txBody>
      </p:sp>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1073427" y="1711739"/>
            <a:ext cx="10285894" cy="4299226"/>
          </a:xfrm>
        </p:spPr>
        <p:txBody>
          <a:bodyPr vert="horz" lIns="91440" tIns="45720" rIns="91440" bIns="45720" rtlCol="0" anchor="t">
            <a:noAutofit/>
          </a:bodyPr>
          <a:lstStyle/>
          <a:p>
            <a:pPr marL="383540" indent="-383540" algn="just">
              <a:buNone/>
            </a:pPr>
            <a:r>
              <a:rPr lang="en-US" sz="2800" noProof="1">
                <a:latin typeface="Times New Roman"/>
                <a:ea typeface="+mn-lt"/>
                <a:cs typeface="Times New Roman"/>
              </a:rPr>
              <a:t>Гол үнэт зүйлс:</a:t>
            </a:r>
            <a:endParaRPr lang="en-US" sz="2800" noProof="1">
              <a:ea typeface="+mn-lt"/>
              <a:cs typeface="+mn-lt"/>
            </a:endParaRPr>
          </a:p>
          <a:p>
            <a:pPr marL="383540" indent="-383540" algn="just">
              <a:buFont typeface="Wingdings"/>
              <a:buChar char="Ø"/>
            </a:pPr>
            <a:r>
              <a:rPr lang="en-US" sz="2800" noProof="1">
                <a:latin typeface="Times New Roman"/>
                <a:ea typeface="+mn-lt"/>
                <a:cs typeface="Times New Roman"/>
              </a:rPr>
              <a:t>хүний эрх чөлөөг ханган хамгаалах</a:t>
            </a:r>
            <a:endParaRPr lang="en-US" sz="2800" noProof="1">
              <a:ea typeface="+mn-lt"/>
              <a:cs typeface="+mn-lt"/>
            </a:endParaRPr>
          </a:p>
          <a:p>
            <a:pPr marL="383540" indent="-383540" algn="just">
              <a:buFont typeface="Wingdings"/>
              <a:buChar char="Ø"/>
            </a:pPr>
            <a:r>
              <a:rPr lang="en-US" sz="2800" noProof="1">
                <a:latin typeface="Times New Roman"/>
                <a:ea typeface="+mn-lt"/>
                <a:cs typeface="Times New Roman"/>
              </a:rPr>
              <a:t>төрийн оролцоог хязгаарлах - “шөнийн харуулын үүрэг”;</a:t>
            </a:r>
            <a:endParaRPr lang="en-US" sz="2800" noProof="1">
              <a:latin typeface="Franklin Gothic Book" panose="020B0503020102020204"/>
              <a:ea typeface="+mn-lt"/>
              <a:cs typeface="Times New Roman"/>
            </a:endParaRPr>
          </a:p>
          <a:p>
            <a:pPr marL="383540" indent="-383540" algn="just">
              <a:buFont typeface="Wingdings"/>
              <a:buChar char="Ø"/>
            </a:pPr>
            <a:r>
              <a:rPr lang="en-US" sz="2800" noProof="1">
                <a:latin typeface="Times New Roman"/>
                <a:ea typeface="+mn-lt"/>
                <a:cs typeface="Times New Roman"/>
              </a:rPr>
              <a:t>ардчилал бол тулгуур үнэт зүйл;</a:t>
            </a:r>
            <a:endParaRPr lang="en-US" sz="2800" noProof="1">
              <a:latin typeface="Franklin Gothic Book" panose="020B0503020102020204"/>
              <a:ea typeface="+mn-lt"/>
              <a:cs typeface="Times New Roman"/>
            </a:endParaRPr>
          </a:p>
          <a:p>
            <a:pPr marL="383540" indent="-383540" algn="just">
              <a:buFont typeface="Wingdings"/>
              <a:buChar char="Ø"/>
            </a:pPr>
            <a:r>
              <a:rPr lang="en-US" sz="2800" noProof="1">
                <a:latin typeface="Times New Roman"/>
                <a:ea typeface="+mn-lt"/>
                <a:cs typeface="Times New Roman"/>
              </a:rPr>
              <a:t>зах зээлийн тогтолцоо;</a:t>
            </a:r>
            <a:endParaRPr lang="en-US" sz="2800" noProof="1">
              <a:latin typeface="Franklin Gothic Book" panose="020B0503020102020204"/>
              <a:ea typeface="+mn-lt"/>
              <a:cs typeface="Times New Roman"/>
            </a:endParaRPr>
          </a:p>
          <a:p>
            <a:pPr marL="383540" indent="-383540" algn="just">
              <a:buFont typeface="Wingdings"/>
              <a:buChar char="Ø"/>
            </a:pPr>
            <a:r>
              <a:rPr lang="en-US" sz="2800" noProof="1">
                <a:latin typeface="Times New Roman"/>
                <a:ea typeface="+mn-lt"/>
                <a:cs typeface="Times New Roman"/>
              </a:rPr>
              <a:t>парламентат ёс;</a:t>
            </a:r>
            <a:endParaRPr lang="en-US" sz="2800" noProof="1">
              <a:latin typeface="Franklin Gothic Book" panose="020B0503020102020204"/>
              <a:ea typeface="+mn-lt"/>
              <a:cs typeface="Times New Roman"/>
            </a:endParaRPr>
          </a:p>
          <a:p>
            <a:pPr marL="383540" indent="-383540" algn="just">
              <a:buFont typeface="Wingdings"/>
              <a:buChar char="Ø"/>
            </a:pPr>
            <a:r>
              <a:rPr lang="en-US" sz="2800" noProof="1">
                <a:latin typeface="Times New Roman"/>
                <a:ea typeface="+mn-lt"/>
                <a:cs typeface="Times New Roman"/>
              </a:rPr>
              <a:t>олон ургальч үзэл;</a:t>
            </a:r>
            <a:endParaRPr lang="en-US" sz="2800" noProof="1">
              <a:latin typeface="Franklin Gothic Book" panose="020B0503020102020204"/>
              <a:ea typeface="+mn-lt"/>
              <a:cs typeface="Times New Roman"/>
            </a:endParaRPr>
          </a:p>
          <a:p>
            <a:pPr marL="383540" indent="-383540" algn="just">
              <a:buFont typeface="Wingdings"/>
              <a:buChar char="Ø"/>
            </a:pPr>
            <a:r>
              <a:rPr lang="en-US" sz="2800" noProof="1">
                <a:latin typeface="Times New Roman"/>
                <a:ea typeface="+mn-lt"/>
                <a:cs typeface="Times New Roman"/>
              </a:rPr>
              <a:t>хүн бүр хууль шүүхийн өмнө тэгш байх явдлыг хүндэтгэнэ.</a:t>
            </a:r>
            <a:endParaRPr lang="en-US" sz="2800" noProof="1">
              <a:ea typeface="+mn-lt"/>
              <a:cs typeface="Times New Roman"/>
            </a:endParaRPr>
          </a:p>
          <a:p>
            <a:pPr marL="383540" indent="-383540" algn="just">
              <a:buNone/>
            </a:pPr>
            <a:endParaRPr lang="en-US" sz="2800" noProof="1">
              <a:latin typeface="Times New Roman"/>
              <a:ea typeface="+mn-lt"/>
              <a:cs typeface="Times New Roman"/>
            </a:endParaRPr>
          </a:p>
        </p:txBody>
      </p:sp>
    </p:spTree>
    <p:extLst>
      <p:ext uri="{BB962C8B-B14F-4D97-AF65-F5344CB8AC3E}">
        <p14:creationId xmlns:p14="http://schemas.microsoft.com/office/powerpoint/2010/main" val="1223243132"/>
      </p:ext>
    </p:extLst>
  </p:cSld>
  <p:clrMapOvr>
    <a:overrideClrMapping bg1="dk1" tx1="lt1" bg2="dk2" tx2="lt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2" name="TextBox 1">
            <a:extLst>
              <a:ext uri="{FF2B5EF4-FFF2-40B4-BE49-F238E27FC236}">
                <a16:creationId xmlns:a16="http://schemas.microsoft.com/office/drawing/2014/main" id="{666CC23F-F08E-7134-8FD4-C37505FB14B7}"/>
              </a:ext>
            </a:extLst>
          </p:cNvPr>
          <p:cNvSpPr txBox="1"/>
          <p:nvPr/>
        </p:nvSpPr>
        <p:spPr>
          <a:xfrm>
            <a:off x="1371600" y="685800"/>
            <a:ext cx="9601200" cy="148590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defTabSz="914400">
              <a:lnSpc>
                <a:spcPct val="89000"/>
              </a:lnSpc>
              <a:spcBef>
                <a:spcPct val="0"/>
              </a:spcBef>
              <a:spcAft>
                <a:spcPts val="600"/>
              </a:spcAft>
            </a:pPr>
            <a:r>
              <a:rPr lang="en-US" sz="4400" b="1" noProof="1">
                <a:solidFill>
                  <a:schemeClr val="tx2"/>
                </a:solidFill>
                <a:latin typeface="Times New Roman"/>
                <a:ea typeface="+mj-ea"/>
                <a:cs typeface="Times New Roman"/>
              </a:rPr>
              <a:t>Либерализм</a:t>
            </a:r>
          </a:p>
        </p:txBody>
      </p:sp>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1073427" y="1711739"/>
            <a:ext cx="10285894" cy="4299226"/>
          </a:xfrm>
        </p:spPr>
        <p:txBody>
          <a:bodyPr vert="horz" lIns="91440" tIns="45720" rIns="91440" bIns="45720" rtlCol="0" anchor="t">
            <a:noAutofit/>
          </a:bodyPr>
          <a:lstStyle/>
          <a:p>
            <a:pPr marL="383540" indent="-383540" algn="just">
              <a:buNone/>
            </a:pPr>
            <a:r>
              <a:rPr lang="en-US" sz="2800" noProof="1">
                <a:latin typeface="Times New Roman"/>
                <a:ea typeface="+mn-lt"/>
                <a:cs typeface="Times New Roman"/>
              </a:rPr>
              <a:t>Нийгмийн хөгжлийн явцад бодит амьдралд бүрэн амьдралд бүрэн хэрэгжих бололцоо хязгаарлагдмал байснаас шалтгаалан </a:t>
            </a:r>
            <a:r>
              <a:rPr lang="en-US" sz="2800" noProof="1">
                <a:latin typeface="Times New Roman"/>
                <a:ea typeface="+mn-lt"/>
                <a:cs typeface="Times New Roman"/>
                <a:hlinkClick r:id="rId3"/>
              </a:rPr>
              <a:t>1930</a:t>
            </a:r>
            <a:r>
              <a:rPr lang="en-US" sz="2800" noProof="1">
                <a:latin typeface="Times New Roman"/>
                <a:ea typeface="+mn-lt"/>
                <a:cs typeface="Times New Roman"/>
              </a:rPr>
              <a:t>-аад оноос зарим нэг зүйлийг шинэчлэн неолиберализм болж дэвшигдэн тавигдаж төрийн нийгэм-улс төрийн оролцоог өргөжүүлэх үйл явцыг дэмжсэн байна.</a:t>
            </a:r>
            <a:endParaRPr lang="en-US" sz="2800" noProof="1">
              <a:ea typeface="+mn-lt"/>
              <a:cs typeface="+mn-lt"/>
            </a:endParaRPr>
          </a:p>
          <a:p>
            <a:pPr marL="383540" indent="-383540" algn="just">
              <a:buNone/>
            </a:pPr>
            <a:r>
              <a:rPr lang="en-US" sz="2800" noProof="1">
                <a:latin typeface="Times New Roman"/>
                <a:cs typeface="Times New Roman"/>
              </a:rPr>
              <a:t>Либерализм нь ихэвчлэн Англи, АНУ-д хамгаалагдсан байдаг. Либерализмын хөгжилд хамгийн их хувь нэмэр оруулсан зохиолч нар бол </a:t>
            </a:r>
            <a:r>
              <a:rPr lang="en-US" sz="2800" noProof="1">
                <a:latin typeface="Times New Roman"/>
                <a:cs typeface="Times New Roman"/>
                <a:hlinkClick r:id="rId4"/>
              </a:rPr>
              <a:t>Жон Лок</a:t>
            </a:r>
            <a:r>
              <a:rPr lang="en-US" sz="2800" noProof="1">
                <a:latin typeface="Times New Roman"/>
                <a:cs typeface="Times New Roman"/>
              </a:rPr>
              <a:t> (1632-1704), </a:t>
            </a:r>
            <a:r>
              <a:rPr lang="en-US" sz="2800" noProof="1">
                <a:latin typeface="Times New Roman"/>
                <a:cs typeface="Times New Roman"/>
                <a:hlinkClick r:id="rId5"/>
              </a:rPr>
              <a:t>Жон Стюарт Милл</a:t>
            </a:r>
            <a:r>
              <a:rPr lang="en-US" sz="2800" noProof="1">
                <a:latin typeface="Times New Roman"/>
                <a:cs typeface="Times New Roman"/>
              </a:rPr>
              <a:t> (1808-1873) юм.</a:t>
            </a:r>
            <a:endParaRPr lang="en-US" sz="2800" noProof="1">
              <a:ea typeface="+mn-lt"/>
              <a:cs typeface="+mn-lt"/>
            </a:endParaRPr>
          </a:p>
          <a:p>
            <a:pPr marL="383540" indent="-383540" algn="just">
              <a:buNone/>
            </a:pPr>
            <a:endParaRPr lang="en-US" sz="2800" noProof="1">
              <a:latin typeface="Times New Roman"/>
              <a:cs typeface="Times New Roman"/>
            </a:endParaRPr>
          </a:p>
        </p:txBody>
      </p:sp>
    </p:spTree>
    <p:extLst>
      <p:ext uri="{BB962C8B-B14F-4D97-AF65-F5344CB8AC3E}">
        <p14:creationId xmlns:p14="http://schemas.microsoft.com/office/powerpoint/2010/main" val="665585915"/>
      </p:ext>
    </p:extLst>
  </p:cSld>
  <p:clrMapOvr>
    <a:overrideClrMapping bg1="dk1" tx1="lt1" bg2="dk2" tx2="lt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951949" y="254001"/>
            <a:ext cx="10285894" cy="5933660"/>
          </a:xfrm>
        </p:spPr>
        <p:txBody>
          <a:bodyPr vert="horz" lIns="91440" tIns="45720" rIns="91440" bIns="45720" rtlCol="0" anchor="t">
            <a:noAutofit/>
          </a:bodyPr>
          <a:lstStyle/>
          <a:p>
            <a:pPr marL="383540" indent="-383540">
              <a:buNone/>
            </a:pPr>
            <a:r>
              <a:rPr lang="en-US" sz="2800" noProof="1">
                <a:latin typeface="Times New Roman"/>
                <a:cs typeface="Times New Roman"/>
              </a:rPr>
              <a:t>Эрт либерализм</a:t>
            </a:r>
          </a:p>
          <a:p>
            <a:pPr marL="383540" indent="-383540" algn="just">
              <a:buNone/>
            </a:pPr>
            <a:r>
              <a:rPr lang="en-US" sz="2800" noProof="1">
                <a:latin typeface="Times New Roman"/>
                <a:ea typeface="+mn-lt"/>
                <a:cs typeface="+mn-lt"/>
              </a:rPr>
              <a:t>Либерал гэж тодорхойлсон улс төр, иргэний зан байдал нь хүн төрөлхтний түүхийн даяар олж болно. Гэхдээ либерализм нь бүрэн бүтэн сургаалыг хойд Европ, Англи, Голландад ойролцоогоор гурван зуун тавин жилийн өмнө эргэж болно. Гэхдээ либерализмын түүх нь эртний Европ тивд, ялангуяа Флоренцад 1300, 1400-аад онд цэцэглэн хөгжсөн хүмүүний үзэлтэй нэгдэж, Сэргэн мандалтын үеэр дээд цэгтээ хүрчээ.</a:t>
            </a:r>
          </a:p>
          <a:p>
            <a:pPr marL="383540" indent="-383540" algn="just">
              <a:buNone/>
            </a:pPr>
            <a:r>
              <a:rPr lang="en-US" sz="2800" noProof="1">
                <a:latin typeface="Times New Roman"/>
                <a:ea typeface="+mn-lt"/>
                <a:cs typeface="+mn-lt"/>
              </a:rPr>
              <a:t>1688 оны хувьсгал нь энэхүү үзэл баримтлалаас үүдэн либерал сургаалын </a:t>
            </a:r>
            <a:r>
              <a:rPr lang="en-US" sz="2800" noProof="1">
                <a:latin typeface="Times New Roman"/>
                <a:ea typeface="+mn-lt"/>
                <a:cs typeface="Times New Roman"/>
              </a:rPr>
              <a:t>Их Эзэний Шефтсбури гэх чухал</a:t>
            </a:r>
            <a:r>
              <a:rPr lang="en-US" sz="2800" noProof="1">
                <a:latin typeface="Times New Roman"/>
                <a:ea typeface="+mn-lt"/>
                <a:cs typeface="+mn-lt"/>
              </a:rPr>
              <a:t> онол бөгөөд , 1688 оноос хойш </a:t>
            </a:r>
            <a:r>
              <a:rPr lang="en-US" sz="2800" noProof="1">
                <a:latin typeface="Times New Roman"/>
                <a:ea typeface="+mn-lt"/>
                <a:cs typeface="Times New Roman"/>
              </a:rPr>
              <a:t>Жон Локк </a:t>
            </a:r>
            <a:r>
              <a:rPr lang="en-US" sz="2800" noProof="1">
                <a:latin typeface="Times New Roman"/>
                <a:ea typeface="+mn-lt"/>
                <a:cs typeface="+mn-lt"/>
              </a:rPr>
              <a:t>Англи руу буцаж ирсэн,</a:t>
            </a:r>
            <a:r>
              <a:rPr lang="en-US" sz="2800" noProof="1">
                <a:latin typeface="Times New Roman"/>
                <a:ea typeface="+mn-lt"/>
                <a:cs typeface="Times New Roman"/>
              </a:rPr>
              <a:t> өөрийн </a:t>
            </a:r>
            <a:r>
              <a:rPr lang="en-US" sz="2800" b="1" noProof="1">
                <a:latin typeface="Times New Roman"/>
                <a:ea typeface="+mn-lt"/>
                <a:cs typeface="Times New Roman"/>
              </a:rPr>
              <a:t>"</a:t>
            </a:r>
            <a:r>
              <a:rPr lang="en-US" sz="2800" b="1" i="1" noProof="1">
                <a:latin typeface="Times New Roman"/>
                <a:ea typeface="+mn-lt"/>
                <a:cs typeface="Times New Roman"/>
              </a:rPr>
              <a:t>Хүний тухай ойлголт</a:t>
            </a:r>
            <a:r>
              <a:rPr lang="en-US" sz="2800" b="1" noProof="1">
                <a:latin typeface="Times New Roman"/>
                <a:ea typeface="+mn-lt"/>
                <a:cs typeface="Times New Roman"/>
              </a:rPr>
              <a:t> (1690)"</a:t>
            </a:r>
            <a:r>
              <a:rPr lang="en-US" sz="2800" noProof="1">
                <a:latin typeface="Times New Roman"/>
                <a:ea typeface="+mn-lt"/>
                <a:cs typeface="+mn-lt"/>
              </a:rPr>
              <a:t> бүтээлдээ бизнесменүүдийн амжилтыг онцлон тэмдэглэж, тэрээр либерализмын сургаалын түлхүүр болох хувь хүний эрх чөлөөг хамгаалж байв.</a:t>
            </a:r>
            <a:endParaRPr lang="en-US">
              <a:latin typeface="Times New Roman"/>
              <a:cs typeface="Times New Roman"/>
            </a:endParaRPr>
          </a:p>
          <a:p>
            <a:pPr marL="383540" indent="-383540">
              <a:buFont typeface="Franklin Gothic Book" panose="020B0503020102020204" pitchFamily="34" charset="0"/>
              <a:buNone/>
            </a:pPr>
            <a:endParaRPr lang="en-US" sz="2800" noProof="1">
              <a:latin typeface="Times New Roman"/>
              <a:cs typeface="Times New Roman"/>
            </a:endParaRPr>
          </a:p>
        </p:txBody>
      </p:sp>
    </p:spTree>
    <p:extLst>
      <p:ext uri="{BB962C8B-B14F-4D97-AF65-F5344CB8AC3E}">
        <p14:creationId xmlns:p14="http://schemas.microsoft.com/office/powerpoint/2010/main" val="3332316144"/>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355601" y="99393"/>
            <a:ext cx="11346067" cy="6364355"/>
          </a:xfrm>
        </p:spPr>
        <p:txBody>
          <a:bodyPr vert="horz" lIns="91440" tIns="45720" rIns="91440" bIns="45720" rtlCol="0" anchor="t">
            <a:noAutofit/>
          </a:bodyPr>
          <a:lstStyle/>
          <a:p>
            <a:pPr marL="383540" indent="-383540">
              <a:buNone/>
            </a:pPr>
            <a:r>
              <a:rPr lang="en-US" sz="3200" noProof="1">
                <a:latin typeface="Times New Roman"/>
                <a:cs typeface="Times New Roman"/>
              </a:rPr>
              <a:t>Орчин үеийн либерализм</a:t>
            </a:r>
          </a:p>
          <a:p>
            <a:pPr marL="383540" indent="-383540" algn="just">
              <a:buNone/>
            </a:pPr>
            <a:r>
              <a:rPr lang="en-US" sz="2800" noProof="1">
                <a:latin typeface="Times New Roman"/>
                <a:ea typeface="+mn-lt"/>
                <a:cs typeface="+mn-lt"/>
              </a:rPr>
              <a:t>Саяхны гарал үүслийг эс тооцвол либерализм нь орчин үеийн барууны нийгэмд голлох үүргийг гэрчилсэн түүхийг агуулдаг. </a:t>
            </a:r>
            <a:r>
              <a:rPr lang="en-US" sz="2800" noProof="1">
                <a:latin typeface="Times New Roman"/>
                <a:ea typeface="+mn-lt"/>
                <a:cs typeface="+mn-lt"/>
                <a:hlinkClick r:id="rId3"/>
              </a:rPr>
              <a:t>АНУ-ын</a:t>
            </a:r>
            <a:r>
              <a:rPr lang="en-US" sz="2800" noProof="1">
                <a:latin typeface="Times New Roman"/>
                <a:ea typeface="+mn-lt"/>
                <a:cs typeface="+mn-lt"/>
              </a:rPr>
              <a:t> (1776), </a:t>
            </a:r>
            <a:r>
              <a:rPr lang="en-US" sz="2800" noProof="1">
                <a:latin typeface="Times New Roman"/>
                <a:ea typeface="+mn-lt"/>
                <a:cs typeface="+mn-lt"/>
                <a:hlinkClick r:id="rId4"/>
              </a:rPr>
              <a:t>Франц</a:t>
            </a:r>
            <a:r>
              <a:rPr lang="en-US" sz="2800" noProof="1">
                <a:latin typeface="Times New Roman"/>
                <a:ea typeface="+mn-lt"/>
                <a:cs typeface="+mn-lt"/>
              </a:rPr>
              <a:t> (1789) хоёр их хувьсгал нь ардчилал, тэгш эрх, хүний эрх, төр, шашин хоорондын шашин шүтлэг, шашин шүтэх эрх чөлөөний ялгаанаас үүдэлтэй, байх.</a:t>
            </a:r>
            <a:endParaRPr lang="en-US">
              <a:latin typeface="Times New Roman"/>
              <a:ea typeface="+mn-lt"/>
              <a:cs typeface="+mn-lt"/>
            </a:endParaRPr>
          </a:p>
          <a:p>
            <a:pPr marL="383540" indent="-383540" algn="just">
              <a:buNone/>
            </a:pPr>
            <a:r>
              <a:rPr lang="en-US" sz="2800" noProof="1">
                <a:latin typeface="Times New Roman"/>
                <a:ea typeface="+mn-lt"/>
                <a:cs typeface="+mn-lt"/>
              </a:rPr>
              <a:t>19-р зуунд аж үйлдвэржилтийн хувьсгалаас үүдэлтэй эдийн засаг, нийгмийн шинэ үзэгдэлтэй тулгарах либерализмын үнэ цэнийг нухацтай сайжруулах үе байсан юм. Жон Стюарт Милл зэрэг зохиолчид төдийгүй ярианы эрх чөлөө, эмэгтэйчүүд ба боолын эрх чөлөө гэх мэт философийн анхаарлын сэдвүүдийг хөндсөн либерализмд чухал хувь нэмэр оруулсан. харин социалист, коммунист үзэл суртал, </a:t>
            </a:r>
            <a:r>
              <a:rPr lang="en-US" sz="2800" noProof="1">
                <a:latin typeface="Times New Roman"/>
                <a:ea typeface="+mn-lt"/>
                <a:cs typeface="+mn-lt"/>
                <a:hlinkClick r:id="rId5"/>
              </a:rPr>
              <a:t>Карл Маркс</a:t>
            </a:r>
            <a:r>
              <a:rPr lang="en-US" sz="2800" noProof="1">
                <a:latin typeface="Times New Roman"/>
                <a:ea typeface="+mn-lt"/>
                <a:cs typeface="+mn-lt"/>
              </a:rPr>
              <a:t> болон францын эрхтнүүдийн нөлөөнд орсон хүмүүсийн хүчээр либерал үзэлтнүүд өөрсдийн үзэл бодлыг гүнзгийрүүлж, улс төрийн илүү бүлгүүдтэй холбож өгсөн юм.</a:t>
            </a:r>
          </a:p>
        </p:txBody>
      </p:sp>
    </p:spTree>
    <p:extLst>
      <p:ext uri="{BB962C8B-B14F-4D97-AF65-F5344CB8AC3E}">
        <p14:creationId xmlns:p14="http://schemas.microsoft.com/office/powerpoint/2010/main" val="98511420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586AC86E-98A9-3F54-F721-881520240B3D}"/>
              </a:ext>
            </a:extLst>
          </p:cNvPr>
          <p:cNvPicPr>
            <a:picLocks noChangeAspect="1"/>
          </p:cNvPicPr>
          <p:nvPr/>
        </p:nvPicPr>
        <p:blipFill rotWithShape="1">
          <a:blip r:embed="rId2">
            <a:alphaModFix amt="35000"/>
          </a:blip>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1974E16C-CBC9-A40A-24F3-B559E401211A}"/>
              </a:ext>
            </a:extLst>
          </p:cNvPr>
          <p:cNvSpPr>
            <a:spLocks noGrp="1"/>
          </p:cNvSpPr>
          <p:nvPr>
            <p:ph type="title"/>
          </p:nvPr>
        </p:nvSpPr>
        <p:spPr>
          <a:xfrm>
            <a:off x="1371600" y="685800"/>
            <a:ext cx="9601200" cy="1485900"/>
          </a:xfrm>
        </p:spPr>
        <p:txBody>
          <a:bodyPr>
            <a:normAutofit/>
          </a:bodyPr>
          <a:lstStyle/>
          <a:p>
            <a:pPr algn="ctr"/>
            <a:br>
              <a:rPr lang="mn-MN" sz="4800" b="1">
                <a:latin typeface="Times New Roman"/>
                <a:cs typeface="Times New Roman"/>
              </a:rPr>
            </a:br>
            <a:r>
              <a:rPr lang="mn-MN" sz="4800" b="1">
                <a:latin typeface="Times New Roman"/>
                <a:cs typeface="Times New Roman"/>
              </a:rPr>
              <a:t>Хичээлийн агуулга</a:t>
            </a:r>
            <a:endParaRPr lang="en-US" sz="4800">
              <a:ea typeface="+mj-lt"/>
              <a:cs typeface="+mj-lt"/>
            </a:endParaRPr>
          </a:p>
          <a:p>
            <a:endParaRPr lang="en-MN"/>
          </a:p>
        </p:txBody>
      </p:sp>
      <p:sp>
        <p:nvSpPr>
          <p:cNvPr id="3" name="Content Placeholder 2">
            <a:extLst>
              <a:ext uri="{FF2B5EF4-FFF2-40B4-BE49-F238E27FC236}">
                <a16:creationId xmlns:a16="http://schemas.microsoft.com/office/drawing/2014/main" id="{95BBC2A2-B47E-5738-B9D1-22103567E18F}"/>
              </a:ext>
            </a:extLst>
          </p:cNvPr>
          <p:cNvSpPr>
            <a:spLocks noGrp="1"/>
          </p:cNvSpPr>
          <p:nvPr>
            <p:ph idx="1"/>
          </p:nvPr>
        </p:nvSpPr>
        <p:spPr>
          <a:xfrm>
            <a:off x="1371600" y="2286000"/>
            <a:ext cx="9987721" cy="3150705"/>
          </a:xfrm>
        </p:spPr>
        <p:txBody>
          <a:bodyPr vert="horz" lIns="91440" tIns="45720" rIns="91440" bIns="45720" rtlCol="0" anchor="t">
            <a:normAutofit/>
          </a:bodyPr>
          <a:lstStyle/>
          <a:p>
            <a:pPr marL="383540" indent="-383540">
              <a:lnSpc>
                <a:spcPct val="100000"/>
              </a:lnSpc>
              <a:spcBef>
                <a:spcPts val="0"/>
              </a:spcBef>
              <a:spcAft>
                <a:spcPts val="0"/>
              </a:spcAft>
              <a:buFont typeface="Wingdings" panose="020B0503020102020204" pitchFamily="34" charset="0"/>
              <a:buChar char="Ø"/>
            </a:pPr>
            <a:r>
              <a:rPr lang="mn-MN" sz="3200">
                <a:latin typeface="Times New Roman"/>
                <a:cs typeface="Times New Roman"/>
              </a:rPr>
              <a:t>Зүй ёсны онолын асуудлууд</a:t>
            </a:r>
            <a:endParaRPr lang="en-US" sz="3200">
              <a:latin typeface="Franklin Gothic Book" panose="020B0503020102020204"/>
              <a:cs typeface="Times New Roman"/>
            </a:endParaRPr>
          </a:p>
          <a:p>
            <a:pPr marL="383540" indent="-383540" algn="just">
              <a:lnSpc>
                <a:spcPct val="100000"/>
              </a:lnSpc>
              <a:spcBef>
                <a:spcPts val="0"/>
              </a:spcBef>
              <a:spcAft>
                <a:spcPts val="0"/>
              </a:spcAft>
              <a:buFont typeface="Wingdings" panose="020B0503020102020204" pitchFamily="34" charset="0"/>
              <a:buChar char="Ø"/>
            </a:pPr>
            <a:r>
              <a:rPr lang="mn-MN" sz="3200">
                <a:latin typeface="Times New Roman"/>
                <a:cs typeface="Times New Roman"/>
              </a:rPr>
              <a:t>Раулс: Зүй ёс бол шударга ёс болох нь зүй</a:t>
            </a:r>
            <a:r>
              <a:rPr lang="en-US" sz="3200">
                <a:latin typeface="Times New Roman"/>
                <a:cs typeface="Times New Roman"/>
              </a:rPr>
              <a:t> </a:t>
            </a:r>
            <a:r>
              <a:rPr lang="mn-MN" sz="3200">
                <a:latin typeface="Times New Roman"/>
                <a:cs typeface="Times New Roman"/>
              </a:rPr>
              <a:t>ёсны тухай зарчим, “Уг байдал”, “Үл</a:t>
            </a:r>
            <a:r>
              <a:rPr lang="en-US" sz="3200">
                <a:latin typeface="Times New Roman"/>
                <a:cs typeface="Times New Roman"/>
              </a:rPr>
              <a:t> </a:t>
            </a:r>
            <a:r>
              <a:rPr lang="mn-MN" sz="3200">
                <a:latin typeface="Times New Roman"/>
                <a:cs typeface="Times New Roman"/>
              </a:rPr>
              <a:t>мэдэхийн хаалт”</a:t>
            </a:r>
            <a:endParaRPr lang="en-US" sz="3200">
              <a:latin typeface="Franklin Gothic Book" panose="020B0503020102020204"/>
              <a:cs typeface="Times New Roman"/>
            </a:endParaRPr>
          </a:p>
          <a:p>
            <a:pPr marL="383540" indent="-383540">
              <a:lnSpc>
                <a:spcPct val="100000"/>
              </a:lnSpc>
              <a:spcBef>
                <a:spcPts val="0"/>
              </a:spcBef>
              <a:spcAft>
                <a:spcPts val="0"/>
              </a:spcAft>
              <a:buFont typeface="Wingdings" panose="020B0503020102020204" pitchFamily="34" charset="0"/>
              <a:buChar char="Ø"/>
            </a:pPr>
            <a:r>
              <a:rPr lang="mn-MN" sz="3200">
                <a:latin typeface="Times New Roman"/>
                <a:cs typeface="Times New Roman"/>
              </a:rPr>
              <a:t>Нозик: зүй ёс бол эрх болох нь</a:t>
            </a:r>
            <a:endParaRPr lang="en-US" sz="3200">
              <a:latin typeface="Times New Roman"/>
              <a:cs typeface="Times New Roman"/>
            </a:endParaRPr>
          </a:p>
          <a:p>
            <a:pPr marL="383540" indent="-383540">
              <a:lnSpc>
                <a:spcPct val="100000"/>
              </a:lnSpc>
              <a:spcBef>
                <a:spcPts val="0"/>
              </a:spcBef>
              <a:spcAft>
                <a:spcPts val="0"/>
              </a:spcAft>
              <a:buFont typeface="Wingdings" panose="020B0503020102020204" pitchFamily="34" charset="0"/>
              <a:buChar char="Ø"/>
            </a:pPr>
            <a:r>
              <a:rPr lang="mn-MN" sz="3200">
                <a:latin typeface="Times New Roman"/>
                <a:cs typeface="Times New Roman"/>
              </a:rPr>
              <a:t>Хуваарилалтын зүй ёсны тухай Нозикийн 3</a:t>
            </a:r>
            <a:r>
              <a:rPr lang="en-US" sz="3200">
                <a:latin typeface="Times New Roman"/>
                <a:cs typeface="Times New Roman"/>
              </a:rPr>
              <a:t> </a:t>
            </a:r>
            <a:r>
              <a:rPr lang="mn-MN" sz="3200">
                <a:latin typeface="Times New Roman"/>
                <a:cs typeface="Times New Roman"/>
              </a:rPr>
              <a:t>зарчим</a:t>
            </a:r>
            <a:endParaRPr lang="en-US" sz="3200">
              <a:ea typeface="+mn-lt"/>
              <a:cs typeface="+mn-lt"/>
            </a:endParaRPr>
          </a:p>
          <a:p>
            <a:pPr marL="383540" indent="-383540">
              <a:lnSpc>
                <a:spcPct val="100000"/>
              </a:lnSpc>
              <a:spcBef>
                <a:spcPts val="0"/>
              </a:spcBef>
              <a:spcAft>
                <a:spcPts val="0"/>
              </a:spcAft>
              <a:buFont typeface="Wingdings" panose="020B0503020102020204" pitchFamily="34" charset="0"/>
              <a:buChar char="Ø"/>
            </a:pPr>
            <a:r>
              <a:rPr lang="mn-MN" sz="3200">
                <a:latin typeface="Times New Roman"/>
                <a:ea typeface="+mn-lt"/>
                <a:cs typeface="+mn-lt"/>
              </a:rPr>
              <a:t>Мак-Интайр: Зүй ёс бол сайн сайхан байдал болох нь </a:t>
            </a:r>
            <a:endParaRPr lang="mn-MN" sz="3200">
              <a:latin typeface="Times New Roman"/>
              <a:cs typeface="Times New Roman"/>
            </a:endParaRPr>
          </a:p>
          <a:p>
            <a:pPr marL="383540" indent="-383540"/>
            <a:endParaRPr lang="en-MN" sz="3200"/>
          </a:p>
        </p:txBody>
      </p:sp>
    </p:spTree>
    <p:extLst>
      <p:ext uri="{BB962C8B-B14F-4D97-AF65-F5344CB8AC3E}">
        <p14:creationId xmlns:p14="http://schemas.microsoft.com/office/powerpoint/2010/main" val="871311867"/>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598556" y="894523"/>
            <a:ext cx="10838068" cy="5558181"/>
          </a:xfrm>
        </p:spPr>
        <p:txBody>
          <a:bodyPr vert="horz" lIns="91440" tIns="45720" rIns="91440" bIns="45720" rtlCol="0" anchor="t">
            <a:noAutofit/>
          </a:bodyPr>
          <a:lstStyle/>
          <a:p>
            <a:pPr marL="383540" indent="-383540" algn="just">
              <a:buNone/>
            </a:pPr>
            <a:r>
              <a:rPr lang="en-US" sz="2800" noProof="1">
                <a:latin typeface="Times New Roman"/>
                <a:ea typeface="+mn-lt"/>
                <a:cs typeface="+mn-lt"/>
              </a:rPr>
              <a:t>20-р зуунд Людвиг фон Мизес, Жон Мэйнард Кейнс зэрэг зохиолчдын эдийн засгийн өөрчлөлтийн нөхцөлд тохируулан либерализм дахин давтагдав. Дэлхийн улс орнуудын улс төр, амьдралын хэв маяг нь либерал амьдралын хэв маягийн амжилтад хамгийн чухал түлхэц өгсөн, наад зах нь зарчмын хувьд практик биш юм.</a:t>
            </a:r>
            <a:endParaRPr lang="en-US" sz="2800">
              <a:latin typeface="Times New Roman"/>
              <a:ea typeface="+mn-lt"/>
              <a:cs typeface="+mn-lt"/>
            </a:endParaRPr>
          </a:p>
          <a:p>
            <a:pPr marL="383540" indent="-383540" algn="just">
              <a:buNone/>
            </a:pPr>
            <a:r>
              <a:rPr lang="en-US" sz="2800" noProof="1">
                <a:latin typeface="Times New Roman"/>
                <a:ea typeface="+mn-lt"/>
                <a:cs typeface="+mn-lt"/>
              </a:rPr>
              <a:t>Сүүлийн хэдэн арван жилд либерализм нь капитализм, </a:t>
            </a:r>
            <a:r>
              <a:rPr lang="en-US" sz="2800" noProof="1">
                <a:latin typeface="Times New Roman"/>
                <a:ea typeface="+mn-lt"/>
                <a:cs typeface="+mn-lt"/>
                <a:hlinkClick r:id="rId3"/>
              </a:rPr>
              <a:t>даяаршсан нийгмийн</a:t>
            </a:r>
            <a:r>
              <a:rPr lang="en-US" sz="2800" noProof="1">
                <a:latin typeface="Times New Roman"/>
                <a:ea typeface="+mn-lt"/>
                <a:cs typeface="+mn-lt"/>
              </a:rPr>
              <a:t> хямралын асуудалд тулгамдаж буй асуудлыг шийдвэрлэхэд ашигласан юм. 21-р зуунд төвлөрсөн үе шатанд орсноор либерализм нь улс төрийн удирдагчид, хувь хүмүүсийг сүнслэгээр өдөөх жолоодлого хэвээр байна. Иймэрхүү сургаалыг даван туулахын тулд иргэний нийгэмд амьдардаг бүх хүмүүсийн үүрэг юм.</a:t>
            </a:r>
            <a:endParaRPr lang="en-US" sz="2800">
              <a:latin typeface="Times New Roman"/>
              <a:ea typeface="+mn-lt"/>
              <a:cs typeface="+mn-lt"/>
            </a:endParaRPr>
          </a:p>
          <a:p>
            <a:pPr marL="383540" indent="-383540" algn="just">
              <a:buNone/>
            </a:pPr>
            <a:endParaRPr lang="en-US" sz="2800" noProof="1">
              <a:latin typeface="Times New Roman"/>
              <a:ea typeface="+mn-lt"/>
              <a:cs typeface="Times New Roman"/>
            </a:endParaRPr>
          </a:p>
        </p:txBody>
      </p:sp>
    </p:spTree>
    <p:extLst>
      <p:ext uri="{BB962C8B-B14F-4D97-AF65-F5344CB8AC3E}">
        <p14:creationId xmlns:p14="http://schemas.microsoft.com/office/powerpoint/2010/main" val="168059852"/>
      </p:ext>
    </p:extLst>
  </p:cSld>
  <p:clrMapOvr>
    <a:overrideClrMapping bg1="dk1" tx1="lt1" bg2="dk2" tx2="lt2" accent1="accent1" accent2="accent2" accent3="accent3" accent4="accent4" accent5="accent5" accent6="accent6" hlink="hlink" folHlink="folHlink"/>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6" name="TextBox 1">
            <a:extLst>
              <a:ext uri="{FF2B5EF4-FFF2-40B4-BE49-F238E27FC236}">
                <a16:creationId xmlns:a16="http://schemas.microsoft.com/office/drawing/2014/main" id="{475CF1DE-7A03-9FC7-9320-4C8C4CA130C9}"/>
              </a:ext>
            </a:extLst>
          </p:cNvPr>
          <p:cNvSpPr txBox="1"/>
          <p:nvPr/>
        </p:nvSpPr>
        <p:spPr>
          <a:xfrm>
            <a:off x="1484243" y="2470426"/>
            <a:ext cx="5257800" cy="2677656"/>
          </a:xfrm>
          <a:prstGeom prst="rect">
            <a:avLst/>
          </a:prstGeom>
          <a:noFill/>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r>
              <a:rPr lang="mn-MN" sz="2800">
                <a:latin typeface="Times New Roman"/>
                <a:cs typeface="Times New Roman"/>
              </a:rPr>
              <a:t>Жон Раулсын хэлснээр "сэтгэлгээний системд үнэн гэдэг ойлголт ямар байр суурь, үүрэгтэй байдаг шиг зүй ёс гэдэг ойлголт нь нийгмийн системд тийм байр суурь, үүрэгтэй</a:t>
            </a:r>
            <a:r>
              <a:rPr lang="en-US" sz="2800">
                <a:latin typeface="Times New Roman"/>
                <a:cs typeface="Times New Roman"/>
              </a:rPr>
              <a:t>."</a:t>
            </a:r>
            <a:endParaRPr lang="en-US" sz="280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03651BEE-F3D4-852E-4F3C-124C8C382BC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200" y="1505226"/>
            <a:ext cx="3767898" cy="3852682"/>
          </a:xfrm>
          <a:prstGeom prst="rect">
            <a:avLst/>
          </a:prstGeom>
        </p:spPr>
      </p:pic>
      <p:sp>
        <p:nvSpPr>
          <p:cNvPr id="2" name="TextBox 1">
            <a:extLst>
              <a:ext uri="{FF2B5EF4-FFF2-40B4-BE49-F238E27FC236}">
                <a16:creationId xmlns:a16="http://schemas.microsoft.com/office/drawing/2014/main" id="{E5A175C7-66F5-D2B7-19E8-1A309D9094DE}"/>
              </a:ext>
            </a:extLst>
          </p:cNvPr>
          <p:cNvSpPr txBox="1"/>
          <p:nvPr/>
        </p:nvSpPr>
        <p:spPr>
          <a:xfrm>
            <a:off x="1378226" y="561008"/>
            <a:ext cx="4355547"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noProof="1">
                <a:latin typeface="Times New Roman"/>
                <a:cs typeface="Times New Roman"/>
              </a:rPr>
              <a:t>Жон Раулс</a:t>
            </a:r>
          </a:p>
        </p:txBody>
      </p:sp>
    </p:spTree>
    <p:extLst>
      <p:ext uri="{BB962C8B-B14F-4D97-AF65-F5344CB8AC3E}">
        <p14:creationId xmlns:p14="http://schemas.microsoft.com/office/powerpoint/2010/main" val="1093841558"/>
      </p:ext>
    </p:extLst>
  </p:cSld>
  <p:clrMapOvr>
    <a:overrideClrMapping bg1="dk1" tx1="lt1" bg2="dk2" tx2="lt2" accent1="accent1" accent2="accent2" accent3="accent3" accent4="accent4" accent5="accent5" accent6="accent6" hlink="hlink" folHlink="folHlink"/>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75861" y="397566"/>
            <a:ext cx="10838068" cy="6209746"/>
          </a:xfrm>
        </p:spPr>
        <p:txBody>
          <a:bodyPr vert="horz" lIns="91440" tIns="45720" rIns="91440" bIns="45720" rtlCol="0" anchor="t">
            <a:noAutofit/>
          </a:bodyPr>
          <a:lstStyle/>
          <a:p>
            <a:pPr marL="383540" indent="-383540" algn="just">
              <a:buNone/>
            </a:pPr>
            <a:r>
              <a:rPr lang="en-US" sz="2800" noProof="1">
                <a:ea typeface="+mn-lt"/>
                <a:cs typeface="+mn-lt"/>
              </a:rPr>
              <a:t>Раулс нийгмийн гэрээний онолын ХХ зууны том төлөөлөгчийнхөө хувьд энэ байр сууринаас зүй ёсны онолоо боловсруулсан юм. Дашрамд хэлэхэд, Роулсаас гадна нийгмийн гэрээний онолын гол төлөөлөгчдийн тоонд XVII, XVIII зууны Англи, Францын философичид болох Томас Хоббс, Жон Локк, Жан-Жак Руссо нар ордог.</a:t>
            </a:r>
            <a:endParaRPr lang="en-US"/>
          </a:p>
          <a:p>
            <a:pPr marL="383540" indent="-383540" algn="just">
              <a:buNone/>
            </a:pPr>
            <a:r>
              <a:rPr lang="en-US" sz="2800" noProof="1">
                <a:ea typeface="+mn-lt"/>
                <a:cs typeface="+mn-lt"/>
              </a:rPr>
              <a:t>Раулсын </a:t>
            </a:r>
            <a:r>
              <a:rPr lang="en-US" sz="2800" i="1" noProof="1">
                <a:ea typeface="+mn-lt"/>
                <a:cs typeface="+mn-lt"/>
              </a:rPr>
              <a:t>Зүй ёсны онол</a:t>
            </a:r>
            <a:r>
              <a:rPr lang="en-US" sz="2800" noProof="1">
                <a:ea typeface="+mn-lt"/>
                <a:cs typeface="+mn-lt"/>
              </a:rPr>
              <a:t> ном гарсны дараа Роулст “</a:t>
            </a:r>
            <a:r>
              <a:rPr lang="en-US" sz="2800" b="1" noProof="1">
                <a:ea typeface="+mn-lt"/>
                <a:cs typeface="+mn-lt"/>
              </a:rPr>
              <a:t>эгалитари либерал үзэлтэн</a:t>
            </a:r>
            <a:r>
              <a:rPr lang="en-US" sz="2800" noProof="1">
                <a:ea typeface="+mn-lt"/>
                <a:cs typeface="+mn-lt"/>
              </a:rPr>
              <a:t>” хэмээн тун хачин тодорхойлолт өгөх болсон. Гэхдээ бас учир утгагүй ч биш. Роулсын өөрийнх нь баримталж байсан байр суурьтай холбоотойгоор ийм нэр томьёо үүссэн хэрэг л дээ. Тэрээр тэгш ёс, эрх чөлөө хоёрыг эвлэрүүлэх гэж тун их хичээв. Бараг л амьдралынх нь зорилго байв. Бүх бүтээлдээ энэ хоёр үгийг ямагт хослуулж хэрэглэнэ. “</a:t>
            </a:r>
            <a:r>
              <a:rPr lang="en-US" sz="2800" b="1" noProof="1">
                <a:ea typeface="+mn-lt"/>
                <a:cs typeface="+mn-lt"/>
              </a:rPr>
              <a:t>Эрх чөлөөт, тэгш эрх бүхий иргэн</a:t>
            </a:r>
            <a:r>
              <a:rPr lang="en-US" sz="2800" noProof="1">
                <a:ea typeface="+mn-lt"/>
                <a:cs typeface="+mn-lt"/>
              </a:rPr>
              <a:t>” гэх мэтчилэн. Гэхдээ “</a:t>
            </a:r>
            <a:r>
              <a:rPr lang="en-US" sz="2800" b="1" noProof="1">
                <a:ea typeface="+mn-lt"/>
                <a:cs typeface="+mn-lt"/>
              </a:rPr>
              <a:t>эрх чөлөөт</a:t>
            </a:r>
            <a:r>
              <a:rPr lang="en-US" sz="2800" noProof="1">
                <a:ea typeface="+mn-lt"/>
                <a:cs typeface="+mn-lt"/>
              </a:rPr>
              <a:t>” гэсэн үгийг заавал эхэнд нь тавьдаг байв.</a:t>
            </a:r>
            <a:endParaRPr lang="en-US">
              <a:ea typeface="+mn-lt"/>
              <a:cs typeface="+mn-lt"/>
            </a:endParaRPr>
          </a:p>
          <a:p>
            <a:pPr marL="383540" indent="-383540" algn="just">
              <a:buNone/>
            </a:pPr>
            <a:endParaRPr lang="en-US" sz="2800" noProof="1">
              <a:latin typeface="Times New Roman"/>
              <a:ea typeface="+mn-lt"/>
              <a:cs typeface="Times New Roman"/>
            </a:endParaRPr>
          </a:p>
        </p:txBody>
      </p:sp>
    </p:spTree>
    <p:extLst>
      <p:ext uri="{BB962C8B-B14F-4D97-AF65-F5344CB8AC3E}">
        <p14:creationId xmlns:p14="http://schemas.microsoft.com/office/powerpoint/2010/main" val="1618489214"/>
      </p:ext>
    </p:extLst>
  </p:cSld>
  <p:clrMapOvr>
    <a:overrideClrMapping bg1="dk1" tx1="lt1" bg2="dk2" tx2="lt2" accent1="accent1" accent2="accent2" accent3="accent3" accent4="accent4" accent5="accent5" accent6="accent6" hlink="hlink" folHlink="folHlink"/>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775252" y="1192696"/>
            <a:ext cx="10838068" cy="4630529"/>
          </a:xfrm>
        </p:spPr>
        <p:txBody>
          <a:bodyPr vert="horz" lIns="91440" tIns="45720" rIns="91440" bIns="45720" rtlCol="0" anchor="t">
            <a:noAutofit/>
          </a:bodyPr>
          <a:lstStyle/>
          <a:p>
            <a:pPr marL="383540" indent="-383540" algn="just">
              <a:buNone/>
            </a:pPr>
            <a:r>
              <a:rPr lang="en-US" sz="2800" noProof="1">
                <a:latin typeface="Times New Roman"/>
                <a:ea typeface="+mn-lt"/>
                <a:cs typeface="+mn-lt"/>
              </a:rPr>
              <a:t>Либертари байр сууринаас бол эрх чөлөө, тэгш байдал хоёрын хооронд “хармони” (эв зохицол) байх боломжгүй.</a:t>
            </a:r>
          </a:p>
          <a:p>
            <a:pPr marL="383540" indent="-383540" algn="just">
              <a:buNone/>
            </a:pPr>
            <a:r>
              <a:rPr lang="en-US" sz="2800" noProof="1">
                <a:latin typeface="Times New Roman"/>
                <a:ea typeface="+mn-lt"/>
                <a:cs typeface="+mn-lt"/>
              </a:rPr>
              <a:t>Раулс хувь хүний тухай ярих бүрдээ, ялангуяа </a:t>
            </a:r>
            <a:r>
              <a:rPr lang="en-US" sz="2800" i="1" noProof="1">
                <a:latin typeface="Times New Roman"/>
                <a:ea typeface="+mn-lt"/>
                <a:cs typeface="+mn-lt"/>
              </a:rPr>
              <a:t>Улс төрийн либерализм</a:t>
            </a:r>
            <a:r>
              <a:rPr lang="en-US" sz="2800" noProof="1">
                <a:latin typeface="Times New Roman"/>
                <a:ea typeface="+mn-lt"/>
                <a:cs typeface="+mn-lt"/>
              </a:rPr>
              <a:t> зохиолдоо “</a:t>
            </a:r>
            <a:r>
              <a:rPr lang="en-US" sz="2800" b="1" noProof="1">
                <a:latin typeface="Times New Roman"/>
                <a:ea typeface="+mn-lt"/>
                <a:cs typeface="+mn-lt"/>
              </a:rPr>
              <a:t>эрх чөлөөт, тэгш эрх бүхий хувь хүн</a:t>
            </a:r>
            <a:r>
              <a:rPr lang="en-US" sz="2800" noProof="1">
                <a:latin typeface="Times New Roman"/>
                <a:ea typeface="+mn-lt"/>
                <a:cs typeface="+mn-lt"/>
              </a:rPr>
              <a:t>” гэж уртаас урт тэмдэг нэрийг заавал хавсаргадаг байв. Ойлгомжтой л доо. “Эрх чөлөөт” гэж тодорхойлоод “тэгш эрхт” гэдгийг орхигдуулбал баруун буюу либерал байр сууринаас, харин “тэгш эрхт” гэчхээд “эрх чөлөөт” гэдгийг орхигдуулах аваас зүүн буюу социалист байр сууринаас асуудалд хандаад байгаа мэт сэтгэгдэл төрүүлнэ гэж эмээсэн хэрэг юм.</a:t>
            </a:r>
            <a:endParaRPr lang="en-US">
              <a:latin typeface="Times New Roman"/>
              <a:ea typeface="+mn-lt"/>
              <a:cs typeface="+mn-lt"/>
            </a:endParaRPr>
          </a:p>
          <a:p>
            <a:pPr marL="383540" indent="-383540" algn="just">
              <a:buNone/>
            </a:pPr>
            <a:endParaRPr lang="en-US" sz="2800" noProof="1">
              <a:latin typeface="Times New Roman"/>
              <a:ea typeface="+mn-lt"/>
              <a:cs typeface="Times New Roman"/>
            </a:endParaRPr>
          </a:p>
        </p:txBody>
      </p:sp>
    </p:spTree>
    <p:extLst>
      <p:ext uri="{BB962C8B-B14F-4D97-AF65-F5344CB8AC3E}">
        <p14:creationId xmlns:p14="http://schemas.microsoft.com/office/powerpoint/2010/main" val="3230651876"/>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75861" y="1446696"/>
            <a:ext cx="10838068" cy="5370442"/>
          </a:xfrm>
        </p:spPr>
        <p:txBody>
          <a:bodyPr vert="horz" lIns="91440" tIns="45720" rIns="91440" bIns="45720" rtlCol="0" anchor="t">
            <a:noAutofit/>
          </a:bodyPr>
          <a:lstStyle/>
          <a:p>
            <a:pPr marL="383540" indent="-383540" algn="just">
              <a:buNone/>
            </a:pPr>
            <a:r>
              <a:rPr lang="en-US" sz="2800" noProof="1">
                <a:latin typeface="Times New Roman"/>
                <a:ea typeface="+mn-lt"/>
                <a:cs typeface="+mn-lt"/>
              </a:rPr>
              <a:t>Зүй ёсыг улс төрийн ба эдийн засгийн гэж хамгийн ерөнхий байдлаар хувааж болно. Улс төрийн зүй ёс гэдэг нь иргэд адил эрхтэй байна уу, тэд хуулийн өмнө тэгш байж чадаж байна уу гэх мэт асуудлыг хөндөнө. Эдийн засгийн зүй ёс нь голдуу “хуваарилалтын зүй ёс” гэсэн үгээр илэрхийлэгддэг бөгөөд нийгэм дэх баялгаас хүртэх ёстой зүйлээ хүртэж байна уу, үгүй юү гэдэгтэй холбогдоно. Энэ хоёртой холбоотой олон категори, термин гарч ирдэг.</a:t>
            </a:r>
            <a:endParaRPr lang="en-US">
              <a:latin typeface="Times New Roman"/>
              <a:cs typeface="Times New Roman"/>
            </a:endParaRPr>
          </a:p>
          <a:p>
            <a:pPr marL="383540" indent="-383540" algn="just">
              <a:buNone/>
            </a:pPr>
            <a:r>
              <a:rPr lang="en-US" sz="2800" noProof="1">
                <a:latin typeface="Times New Roman"/>
                <a:ea typeface="+mn-lt"/>
                <a:cs typeface="+mn-lt"/>
              </a:rPr>
              <a:t>Ж.Роулс 1971 онд хэвлэгдсэн </a:t>
            </a:r>
            <a:r>
              <a:rPr lang="en-US" sz="2800" i="1" noProof="1">
                <a:latin typeface="Times New Roman"/>
                <a:ea typeface="+mn-lt"/>
                <a:cs typeface="+mn-lt"/>
              </a:rPr>
              <a:t>Зүй ёсны онол</a:t>
            </a:r>
            <a:r>
              <a:rPr lang="en-US" sz="2800" noProof="1">
                <a:latin typeface="Times New Roman"/>
                <a:ea typeface="+mn-lt"/>
                <a:cs typeface="+mn-lt"/>
              </a:rPr>
              <a:t> хэмээх бүтээлдээ зүй ёстой холбоотой үндсэн категориудаа боловсруулжээ. Үүнд:</a:t>
            </a:r>
            <a:endParaRPr lang="en-US">
              <a:latin typeface="Times New Roman"/>
              <a:ea typeface="+mn-lt"/>
              <a:cs typeface="+mn-lt"/>
            </a:endParaRPr>
          </a:p>
          <a:p>
            <a:pPr marL="383540" indent="-383540" algn="just">
              <a:buNone/>
            </a:pPr>
            <a:endParaRPr lang="en-US" sz="2800" noProof="1">
              <a:latin typeface="Times New Roman"/>
              <a:ea typeface="+mn-lt"/>
              <a:cs typeface="Times New Roman"/>
            </a:endParaRPr>
          </a:p>
        </p:txBody>
      </p:sp>
      <p:sp>
        <p:nvSpPr>
          <p:cNvPr id="2" name="TextBox 1">
            <a:extLst>
              <a:ext uri="{FF2B5EF4-FFF2-40B4-BE49-F238E27FC236}">
                <a16:creationId xmlns:a16="http://schemas.microsoft.com/office/drawing/2014/main" id="{CEEE639E-822C-220E-E465-DFA78150CF63}"/>
              </a:ext>
            </a:extLst>
          </p:cNvPr>
          <p:cNvSpPr txBox="1"/>
          <p:nvPr/>
        </p:nvSpPr>
        <p:spPr>
          <a:xfrm>
            <a:off x="958574" y="395355"/>
            <a:ext cx="9612243"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400" b="1" noProof="1">
                <a:latin typeface="Times New Roman"/>
                <a:cs typeface="Times New Roman"/>
              </a:rPr>
              <a:t>Зүй ёсны онолын үндсэн категориуд</a:t>
            </a:r>
            <a:r>
              <a:rPr lang="en-US" sz="4400" noProof="1">
                <a:latin typeface="Times New Roman"/>
                <a:cs typeface="Times New Roman"/>
              </a:rPr>
              <a:t>  </a:t>
            </a:r>
            <a:endParaRPr lang="en-US" sz="4400" noProof="1">
              <a:latin typeface="Times New Roman"/>
              <a:ea typeface="+mn-lt"/>
              <a:cs typeface="Times New Roman"/>
            </a:endParaRPr>
          </a:p>
          <a:p>
            <a:pPr algn="l"/>
            <a:endParaRPr lang="en-US"/>
          </a:p>
        </p:txBody>
      </p:sp>
    </p:spTree>
    <p:extLst>
      <p:ext uri="{BB962C8B-B14F-4D97-AF65-F5344CB8AC3E}">
        <p14:creationId xmlns:p14="http://schemas.microsoft.com/office/powerpoint/2010/main" val="786427290"/>
      </p:ext>
    </p:extLst>
  </p:cSld>
  <p:clrMapOvr>
    <a:overrideClrMapping bg1="dk1" tx1="lt1" bg2="dk2" tx2="lt2" accent1="accent1" accent2="accent2" accent3="accent3" accent4="accent4" accent5="accent5" accent6="accent6" hlink="hlink" folHlink="folHlink"/>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75861" y="1446696"/>
            <a:ext cx="10838068" cy="4641573"/>
          </a:xfrm>
        </p:spPr>
        <p:txBody>
          <a:bodyPr vert="horz" lIns="91440" tIns="45720" rIns="91440" bIns="45720" rtlCol="0" anchor="t">
            <a:noAutofit/>
          </a:bodyPr>
          <a:lstStyle/>
          <a:p>
            <a:pPr marL="383540" indent="-383540" algn="just">
              <a:buNone/>
            </a:pPr>
            <a:r>
              <a:rPr lang="en-US" sz="2800" b="1" u="sng" noProof="1">
                <a:latin typeface="Times New Roman"/>
                <a:ea typeface="+mn-lt"/>
                <a:cs typeface="+mn-lt"/>
              </a:rPr>
              <a:t>Үл мэдэхүйн хөшиг</a:t>
            </a:r>
            <a:r>
              <a:rPr lang="en-US" sz="2800" noProof="1">
                <a:latin typeface="Times New Roman"/>
                <a:ea typeface="+mn-lt"/>
                <a:cs typeface="+mn-lt"/>
              </a:rPr>
              <a:t> </a:t>
            </a:r>
            <a:endParaRPr lang="en-US">
              <a:latin typeface="Times New Roman"/>
              <a:ea typeface="+mn-lt"/>
              <a:cs typeface="+mn-lt"/>
            </a:endParaRPr>
          </a:p>
          <a:p>
            <a:pPr marL="383540" indent="-383540" algn="just">
              <a:buNone/>
            </a:pPr>
            <a:r>
              <a:rPr lang="en-US" sz="2800" noProof="1">
                <a:latin typeface="Times New Roman"/>
                <a:ea typeface="+mn-lt"/>
                <a:cs typeface="+mn-lt"/>
              </a:rPr>
              <a:t>Нийгэм нэг л биш байв. Тиймээс ямар нийгэм зохистой талаар иргэд сонголт хийх боллоо. Нийгэмд амьдарч буй хүмүүс бүгд л өөр өөрсдийн байр сууринаас сонголтоо хийцгээнэ. Баян хүмүүс болохоор өөрсдөдөө таатай нийгмийг сонгох гэнэ, дундчуул ч мөн адил. Ядуус ч ялгаагүй өөрсдийн ашгийг харж, нийгмийн баялгийг тэгш хуваарилдаг системийг сонгоно. Үүн лугаа арьс өнгө, хүйс, нас, боловсрол, угсаатны бүлгүүд мөн л өөрсдийн бүлэгт ашигтай сонголтыг хийх гэж оролдож байжээ. Энд шударга байх нөхцөл алга.</a:t>
            </a:r>
            <a:endParaRPr lang="en-US">
              <a:latin typeface="Times New Roman"/>
              <a:ea typeface="+mn-lt"/>
              <a:cs typeface="+mn-lt"/>
            </a:endParaRPr>
          </a:p>
        </p:txBody>
      </p:sp>
      <p:sp>
        <p:nvSpPr>
          <p:cNvPr id="2" name="TextBox 1">
            <a:extLst>
              <a:ext uri="{FF2B5EF4-FFF2-40B4-BE49-F238E27FC236}">
                <a16:creationId xmlns:a16="http://schemas.microsoft.com/office/drawing/2014/main" id="{CEEE639E-822C-220E-E465-DFA78150CF63}"/>
              </a:ext>
            </a:extLst>
          </p:cNvPr>
          <p:cNvSpPr txBox="1"/>
          <p:nvPr/>
        </p:nvSpPr>
        <p:spPr>
          <a:xfrm>
            <a:off x="958574" y="395355"/>
            <a:ext cx="9612243"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400" b="1" noProof="1">
                <a:latin typeface="Times New Roman"/>
                <a:cs typeface="Times New Roman"/>
              </a:rPr>
              <a:t>Зүй ёсны онолын үндсэн категориуд</a:t>
            </a:r>
            <a:r>
              <a:rPr lang="en-US" sz="4400" noProof="1">
                <a:latin typeface="Times New Roman"/>
                <a:cs typeface="Times New Roman"/>
              </a:rPr>
              <a:t>  </a:t>
            </a:r>
            <a:endParaRPr lang="en-US" sz="4400" noProof="1">
              <a:latin typeface="Times New Roman"/>
              <a:ea typeface="+mn-lt"/>
              <a:cs typeface="Times New Roman"/>
            </a:endParaRPr>
          </a:p>
          <a:p>
            <a:pPr algn="l"/>
            <a:endParaRPr lang="en-US"/>
          </a:p>
        </p:txBody>
      </p:sp>
    </p:spTree>
    <p:extLst>
      <p:ext uri="{BB962C8B-B14F-4D97-AF65-F5344CB8AC3E}">
        <p14:creationId xmlns:p14="http://schemas.microsoft.com/office/powerpoint/2010/main" val="1247713689"/>
      </p:ext>
    </p:extLst>
  </p:cSld>
  <p:clrMapOvr>
    <a:overrideClrMapping bg1="dk1" tx1="lt1" bg2="dk2" tx2="lt2" accent1="accent1" accent2="accent2" accent3="accent3" accent4="accent4" accent5="accent5" accent6="accent6" hlink="hlink" folHlink="folHlink"/>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31687" y="1645479"/>
            <a:ext cx="10838068" cy="4641573"/>
          </a:xfrm>
        </p:spPr>
        <p:txBody>
          <a:bodyPr vert="horz" lIns="91440" tIns="45720" rIns="91440" bIns="45720" rtlCol="0" anchor="t">
            <a:noAutofit/>
          </a:bodyPr>
          <a:lstStyle/>
          <a:p>
            <a:pPr marL="383540" indent="-383540" algn="just">
              <a:buNone/>
            </a:pPr>
            <a:r>
              <a:rPr lang="en-US" sz="2800" noProof="1">
                <a:latin typeface="Times New Roman"/>
                <a:ea typeface="+mn-lt"/>
                <a:cs typeface="+mn-lt"/>
              </a:rPr>
              <a:t>Тэгвэл хүн хэзээ шударга байж чадах вэ? Өөрийгөө хэн болохыг мэдээгүй цагт өөрийнхөө болон өөр шигээ хүмүүсийн төлөө санал өгөх аргагүй. Ийм нөхцөлд яавал шударга сонголт болох вэ гэдэг үүднээс саналаа өгнө. Роулсын хэлснээр “хүн зөвхөн өөрийгөө бодож саналаа өгөх нөхцөл байдал хөшгөөр хаагдчихлаа”. Өөрөөр хэлбэл, хувийн эрх ашиг нь үл мэдэхүйн хөшгөөр халхлагдаж буй хэрэг юм.</a:t>
            </a:r>
            <a:endParaRPr lang="en-US">
              <a:latin typeface="Times New Roman"/>
              <a:cs typeface="Times New Roman"/>
            </a:endParaRPr>
          </a:p>
        </p:txBody>
      </p:sp>
      <p:sp>
        <p:nvSpPr>
          <p:cNvPr id="2" name="TextBox 1">
            <a:extLst>
              <a:ext uri="{FF2B5EF4-FFF2-40B4-BE49-F238E27FC236}">
                <a16:creationId xmlns:a16="http://schemas.microsoft.com/office/drawing/2014/main" id="{CEEE639E-822C-220E-E465-DFA78150CF63}"/>
              </a:ext>
            </a:extLst>
          </p:cNvPr>
          <p:cNvSpPr txBox="1"/>
          <p:nvPr/>
        </p:nvSpPr>
        <p:spPr>
          <a:xfrm>
            <a:off x="958574" y="395355"/>
            <a:ext cx="9612243"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400" b="1" noProof="1">
                <a:latin typeface="Times New Roman"/>
                <a:cs typeface="Times New Roman"/>
              </a:rPr>
              <a:t>Зүй ёсны онолын үндсэн категориуд</a:t>
            </a:r>
            <a:r>
              <a:rPr lang="en-US" sz="4400" noProof="1">
                <a:latin typeface="Times New Roman"/>
                <a:cs typeface="Times New Roman"/>
              </a:rPr>
              <a:t>  </a:t>
            </a:r>
            <a:endParaRPr lang="en-US" sz="4400" noProof="1">
              <a:latin typeface="Times New Roman"/>
              <a:ea typeface="+mn-lt"/>
              <a:cs typeface="Times New Roman"/>
            </a:endParaRPr>
          </a:p>
          <a:p>
            <a:pPr algn="l"/>
            <a:endParaRPr lang="en-US"/>
          </a:p>
        </p:txBody>
      </p:sp>
    </p:spTree>
    <p:extLst>
      <p:ext uri="{BB962C8B-B14F-4D97-AF65-F5344CB8AC3E}">
        <p14:creationId xmlns:p14="http://schemas.microsoft.com/office/powerpoint/2010/main" val="3255321874"/>
      </p:ext>
    </p:extLst>
  </p:cSld>
  <p:clrMapOvr>
    <a:overrideClrMapping bg1="dk1" tx1="lt1" bg2="dk2" tx2="lt2" accent1="accent1" accent2="accent2" accent3="accent3" accent4="accent4" accent5="accent5" accent6="accent6" hlink="hlink" folHlink="folHlink"/>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31687" y="1645479"/>
            <a:ext cx="10838068" cy="4641573"/>
          </a:xfrm>
        </p:spPr>
        <p:txBody>
          <a:bodyPr vert="horz" lIns="91440" tIns="45720" rIns="91440" bIns="45720" rtlCol="0" anchor="t">
            <a:noAutofit/>
          </a:bodyPr>
          <a:lstStyle/>
          <a:p>
            <a:pPr marL="383540" indent="-383540" algn="just">
              <a:buNone/>
            </a:pPr>
            <a:r>
              <a:rPr lang="en-US" sz="2800" b="1" u="sng" noProof="1">
                <a:latin typeface="Times New Roman"/>
                <a:ea typeface="+mn-lt"/>
                <a:cs typeface="+mn-lt"/>
              </a:rPr>
              <a:t>Уг байдал</a:t>
            </a:r>
            <a:r>
              <a:rPr lang="en-US" sz="2800" b="1" noProof="1">
                <a:latin typeface="Times New Roman"/>
                <a:ea typeface="+mn-lt"/>
                <a:cs typeface="+mn-lt"/>
              </a:rPr>
              <a:t> </a:t>
            </a:r>
            <a:endParaRPr lang="en-US" b="1">
              <a:latin typeface="Times New Roman"/>
              <a:ea typeface="+mn-lt"/>
              <a:cs typeface="+mn-lt"/>
            </a:endParaRPr>
          </a:p>
          <a:p>
            <a:pPr marL="383540" indent="-383540" algn="just">
              <a:buNone/>
            </a:pPr>
            <a:r>
              <a:rPr lang="en-US" sz="2800" noProof="1">
                <a:latin typeface="Times New Roman"/>
                <a:ea typeface="+mn-lt"/>
                <a:cs typeface="+mn-lt"/>
              </a:rPr>
              <a:t>Хоббсын философиос авсан энэ нэр томьёогоор Раулс “үл мэдэхүйн хөшигний” цаана буй нөхцөлийг ойлгосон. Гэхдээ энэ нь сонголт хийх үндсэн нөхцөл юм.</a:t>
            </a:r>
          </a:p>
          <a:p>
            <a:pPr marL="383540" indent="-383540" algn="just">
              <a:buNone/>
            </a:pPr>
            <a:r>
              <a:rPr lang="en-US" sz="2800" b="1" u="sng" noProof="1">
                <a:latin typeface="Times New Roman"/>
                <a:ea typeface="+mn-lt"/>
                <a:cs typeface="+mn-lt"/>
              </a:rPr>
              <a:t>Ухаалаг сонголтын зарчмууд</a:t>
            </a:r>
            <a:endParaRPr lang="en-US" b="1">
              <a:latin typeface="Times New Roman"/>
              <a:ea typeface="+mn-lt"/>
              <a:cs typeface="+mn-lt"/>
            </a:endParaRPr>
          </a:p>
          <a:p>
            <a:pPr marL="383540" indent="-383540" algn="just">
              <a:buNone/>
            </a:pPr>
            <a:r>
              <a:rPr lang="en-US" sz="2800" noProof="1">
                <a:latin typeface="Times New Roman"/>
                <a:ea typeface="+mn-lt"/>
                <a:cs typeface="+mn-lt"/>
              </a:rPr>
              <a:t>Хүмүүс уг байрлалаас сонголт хийхдээ ямар зарчим баримталдгийг дараах зарчмууд харуулдаг гэж Раулс үзсэн.</a:t>
            </a:r>
            <a:endParaRPr lang="en-US">
              <a:latin typeface="Times New Roman"/>
              <a:cs typeface="Times New Roman"/>
            </a:endParaRPr>
          </a:p>
        </p:txBody>
      </p:sp>
      <p:sp>
        <p:nvSpPr>
          <p:cNvPr id="2" name="TextBox 1">
            <a:extLst>
              <a:ext uri="{FF2B5EF4-FFF2-40B4-BE49-F238E27FC236}">
                <a16:creationId xmlns:a16="http://schemas.microsoft.com/office/drawing/2014/main" id="{CEEE639E-822C-220E-E465-DFA78150CF63}"/>
              </a:ext>
            </a:extLst>
          </p:cNvPr>
          <p:cNvSpPr txBox="1"/>
          <p:nvPr/>
        </p:nvSpPr>
        <p:spPr>
          <a:xfrm>
            <a:off x="958574" y="395355"/>
            <a:ext cx="9612243"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400" b="1" noProof="1">
                <a:latin typeface="Times New Roman"/>
                <a:cs typeface="Times New Roman"/>
              </a:rPr>
              <a:t>Зүй ёсны онолын үндсэн категориуд</a:t>
            </a:r>
            <a:r>
              <a:rPr lang="en-US" sz="4400" noProof="1">
                <a:latin typeface="Times New Roman"/>
                <a:cs typeface="Times New Roman"/>
              </a:rPr>
              <a:t>  </a:t>
            </a:r>
            <a:endParaRPr lang="en-US" sz="4400" noProof="1">
              <a:latin typeface="Times New Roman"/>
              <a:ea typeface="+mn-lt"/>
              <a:cs typeface="Times New Roman"/>
            </a:endParaRPr>
          </a:p>
          <a:p>
            <a:pPr algn="l"/>
            <a:endParaRPr lang="en-US"/>
          </a:p>
        </p:txBody>
      </p:sp>
    </p:spTree>
    <p:extLst>
      <p:ext uri="{BB962C8B-B14F-4D97-AF65-F5344CB8AC3E}">
        <p14:creationId xmlns:p14="http://schemas.microsoft.com/office/powerpoint/2010/main" val="3847396954"/>
      </p:ext>
    </p:extLst>
  </p:cSld>
  <p:clrMapOvr>
    <a:overrideClrMapping bg1="dk1" tx1="lt1" bg2="dk2" tx2="lt2" accent1="accent1" accent2="accent2" accent3="accent3" accent4="accent4" accent5="accent5" accent6="accent6" hlink="hlink" folHlink="folHlink"/>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31687" y="419653"/>
            <a:ext cx="10838068" cy="6010964"/>
          </a:xfrm>
        </p:spPr>
        <p:txBody>
          <a:bodyPr vert="horz" lIns="91440" tIns="45720" rIns="91440" bIns="45720" rtlCol="0" anchor="t">
            <a:noAutofit/>
          </a:bodyPr>
          <a:lstStyle/>
          <a:p>
            <a:pPr marL="383540" indent="-383540" algn="just">
              <a:buNone/>
            </a:pPr>
            <a:r>
              <a:rPr lang="en-US" sz="2800" b="1" noProof="1">
                <a:latin typeface="Times New Roman"/>
                <a:ea typeface="+mn-lt"/>
                <a:cs typeface="+mn-lt"/>
              </a:rPr>
              <a:t>1. </a:t>
            </a:r>
            <a:r>
              <a:rPr lang="en-US" sz="2800" b="1" i="1" noProof="1">
                <a:latin typeface="Times New Roman"/>
                <a:ea typeface="+mn-lt"/>
                <a:cs typeface="+mn-lt"/>
              </a:rPr>
              <a:t>Максимайзын зарчим.</a:t>
            </a:r>
            <a:r>
              <a:rPr lang="en-US" sz="2800" noProof="1">
                <a:latin typeface="Times New Roman"/>
                <a:ea typeface="+mn-lt"/>
                <a:cs typeface="+mn-lt"/>
              </a:rPr>
              <a:t> Аль болох өндөр дунджийг эрэлхийлэх зарчим. Өөрөөр хэлбэл, энэ зарчмаар сонголт хийж буй хүн дунджийн дотроос хамгийн өндөр дунджийг эрэлхийлнэ. Хэдийгээр Роулс ингэж хэлээгүй боловч хувийн саналаа хэлэхэд энэ сонголтын үр дүнд дундчуудын нийгэм гарч ирэх магадлалтай.</a:t>
            </a:r>
            <a:endParaRPr lang="en-US">
              <a:latin typeface="Times New Roman"/>
              <a:ea typeface="+mn-lt"/>
              <a:cs typeface="+mn-lt"/>
            </a:endParaRPr>
          </a:p>
          <a:p>
            <a:pPr marL="383540" indent="-383540" algn="just">
              <a:buNone/>
            </a:pPr>
            <a:r>
              <a:rPr lang="en-US" sz="2800" b="1" noProof="1">
                <a:latin typeface="Times New Roman"/>
                <a:ea typeface="+mn-lt"/>
                <a:cs typeface="+mn-lt"/>
              </a:rPr>
              <a:t>2. </a:t>
            </a:r>
            <a:r>
              <a:rPr lang="en-US" sz="2800" b="1" i="1" noProof="1">
                <a:latin typeface="Times New Roman"/>
                <a:ea typeface="+mn-lt"/>
                <a:cs typeface="+mn-lt"/>
              </a:rPr>
              <a:t>Максиминийн зарчим.</a:t>
            </a:r>
            <a:r>
              <a:rPr lang="en-US" sz="2800" noProof="1">
                <a:latin typeface="Times New Roman"/>
                <a:ea typeface="+mn-lt"/>
                <a:cs typeface="+mn-lt"/>
              </a:rPr>
              <a:t> Сонголтын үр дүнд муу зүйл гарч ирэх вий гэдгээс аль болох зайлсхийнэ. Хамгийн сайныг сонгох зорилгогүй, гол нь муу үр дүнгээс зайлсхийх сонголт. Сонголтын үр дүнд диктатурт, авторитари нийгэм л гараад ирэхгүй бол бусад нь яамай гэх маягтай. </a:t>
            </a:r>
            <a:endParaRPr lang="en-US">
              <a:latin typeface="Times New Roman"/>
              <a:ea typeface="+mn-lt"/>
              <a:cs typeface="+mn-lt"/>
            </a:endParaRPr>
          </a:p>
          <a:p>
            <a:pPr marL="383540" indent="-383540" algn="just">
              <a:buNone/>
            </a:pPr>
            <a:r>
              <a:rPr lang="en-US" sz="2800" b="1" noProof="1">
                <a:latin typeface="Times New Roman"/>
                <a:ea typeface="+mn-lt"/>
                <a:cs typeface="+mn-lt"/>
              </a:rPr>
              <a:t>3. </a:t>
            </a:r>
            <a:r>
              <a:rPr lang="en-US" sz="2800" b="1" i="1" noProof="1">
                <a:latin typeface="Times New Roman"/>
                <a:ea typeface="+mn-lt"/>
                <a:cs typeface="+mn-lt"/>
              </a:rPr>
              <a:t>Максимаксын зарчим.</a:t>
            </a:r>
            <a:r>
              <a:rPr lang="en-US" sz="2800" noProof="1">
                <a:latin typeface="Times New Roman"/>
                <a:ea typeface="+mn-lt"/>
                <a:cs typeface="+mn-lt"/>
              </a:rPr>
              <a:t> Энэ сонголт хамгийн сайн үр дүн рүү чиглэнэ. Дэлхий дээр цэвэр энэ зарчмын дагуу сонгосон сонголтоор бий болсон нийгэм байхгүй л болов уу. Энэ сонголтоор хэчнээн сайн-сайхан үр дүн гарсан ч түүнээс илүүг эрэлхийлнэ.     </a:t>
            </a:r>
            <a:endParaRPr lang="en-US">
              <a:latin typeface="Times New Roman"/>
              <a:cs typeface="Times New Roman"/>
            </a:endParaRPr>
          </a:p>
        </p:txBody>
      </p:sp>
    </p:spTree>
    <p:extLst>
      <p:ext uri="{BB962C8B-B14F-4D97-AF65-F5344CB8AC3E}">
        <p14:creationId xmlns:p14="http://schemas.microsoft.com/office/powerpoint/2010/main" val="3775032489"/>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75861" y="1711739"/>
            <a:ext cx="10838068" cy="4663660"/>
          </a:xfrm>
        </p:spPr>
        <p:txBody>
          <a:bodyPr vert="horz" lIns="91440" tIns="45720" rIns="91440" bIns="45720" rtlCol="0" anchor="t">
            <a:noAutofit/>
          </a:bodyPr>
          <a:lstStyle/>
          <a:p>
            <a:pPr marL="383540" indent="-383540" algn="just">
              <a:buNone/>
            </a:pPr>
            <a:r>
              <a:rPr lang="en-US" sz="2800" b="1" u="sng" noProof="1">
                <a:latin typeface="Times New Roman"/>
                <a:ea typeface="+mn-lt"/>
                <a:cs typeface="+mn-lt"/>
              </a:rPr>
              <a:t>Гипотетик гэрээ</a:t>
            </a:r>
            <a:endParaRPr lang="en-US" b="1">
              <a:latin typeface="Times New Roman"/>
              <a:ea typeface="+mn-lt"/>
              <a:cs typeface="+mn-lt"/>
            </a:endParaRPr>
          </a:p>
          <a:p>
            <a:pPr marL="383540" indent="-383540" algn="just">
              <a:buNone/>
            </a:pPr>
            <a:r>
              <a:rPr lang="en-US" sz="2800" noProof="1">
                <a:latin typeface="Times New Roman"/>
                <a:ea typeface="+mn-lt"/>
                <a:cs typeface="+mn-lt"/>
              </a:rPr>
              <a:t>Нийгмийн гэрээний онолтой холбоотой Кантын гаргасан нэр томьёо. Нийгмийн гэрээний онолоор, нийгэм бол тухайн нийгмийн гишүүдийн “дуугүй (чимээгүй) хэлцлийн”  үр дүнд гарч ирдэг зүйл. Монголын 3 сая иргэн бүгд гэрээ-хэлцэл хийгээд тухайн гэрээнд гарын үсгээ зурж байж нийгмээ байгуулдаг юм биш. Тэгэхээр тэр “гэрээ” ихээхэн гипотетик (төсөөлөл, таамаг) шинжтэй. Зарим тохиолдолд нийгмийн гишүүд бүгд хамтран аз эзээ үзэж (риск хийж) байна хэмээн үзэж болно. Гэрээний үр дүнд яг ямар нийгэм гарч ирэх нь тийм тодорхой биш. Ийм тохиолдолд бүх юм гипотетик шинжтэй.</a:t>
            </a:r>
            <a:endParaRPr lang="en-US">
              <a:latin typeface="Times New Roman"/>
              <a:ea typeface="+mn-lt"/>
              <a:cs typeface="+mn-lt"/>
            </a:endParaRPr>
          </a:p>
        </p:txBody>
      </p:sp>
      <p:sp>
        <p:nvSpPr>
          <p:cNvPr id="2" name="TextBox 1">
            <a:extLst>
              <a:ext uri="{FF2B5EF4-FFF2-40B4-BE49-F238E27FC236}">
                <a16:creationId xmlns:a16="http://schemas.microsoft.com/office/drawing/2014/main" id="{99A2D8A1-27D1-9ECF-48FE-5BCCEC3D2D54}"/>
              </a:ext>
            </a:extLst>
          </p:cNvPr>
          <p:cNvSpPr txBox="1"/>
          <p:nvPr/>
        </p:nvSpPr>
        <p:spPr>
          <a:xfrm>
            <a:off x="958574" y="395355"/>
            <a:ext cx="9612243"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400" b="1" noProof="1">
                <a:latin typeface="Times New Roman"/>
                <a:cs typeface="Times New Roman"/>
              </a:rPr>
              <a:t>Зүй ёсны онолын үндсэн категориуд</a:t>
            </a:r>
            <a:r>
              <a:rPr lang="en-US" sz="4400" noProof="1">
                <a:latin typeface="Times New Roman"/>
                <a:cs typeface="Times New Roman"/>
              </a:rPr>
              <a:t>  </a:t>
            </a:r>
            <a:endParaRPr lang="en-US" sz="4400" noProof="1">
              <a:latin typeface="Times New Roman"/>
              <a:ea typeface="+mn-lt"/>
              <a:cs typeface="Times New Roman"/>
            </a:endParaRPr>
          </a:p>
          <a:p>
            <a:pPr algn="l"/>
            <a:endParaRPr lang="en-US"/>
          </a:p>
        </p:txBody>
      </p:sp>
    </p:spTree>
    <p:extLst>
      <p:ext uri="{BB962C8B-B14F-4D97-AF65-F5344CB8AC3E}">
        <p14:creationId xmlns:p14="http://schemas.microsoft.com/office/powerpoint/2010/main" val="3168052801"/>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586AC86E-98A9-3F54-F721-881520240B3D}"/>
              </a:ext>
            </a:extLst>
          </p:cNvPr>
          <p:cNvPicPr>
            <a:picLocks noChangeAspect="1"/>
          </p:cNvPicPr>
          <p:nvPr/>
        </p:nvPicPr>
        <p:blipFill rotWithShape="1">
          <a:blip r:embed="rId2">
            <a:alphaModFix amt="35000"/>
          </a:blip>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1974E16C-CBC9-A40A-24F3-B559E401211A}"/>
              </a:ext>
            </a:extLst>
          </p:cNvPr>
          <p:cNvSpPr>
            <a:spLocks noGrp="1"/>
          </p:cNvSpPr>
          <p:nvPr>
            <p:ph type="title"/>
          </p:nvPr>
        </p:nvSpPr>
        <p:spPr>
          <a:xfrm>
            <a:off x="1371600" y="685800"/>
            <a:ext cx="9601200" cy="1485900"/>
          </a:xfrm>
        </p:spPr>
        <p:txBody>
          <a:bodyPr>
            <a:normAutofit/>
          </a:bodyPr>
          <a:lstStyle/>
          <a:p>
            <a:br>
              <a:rPr lang="mn-MN" sz="4800" b="1">
                <a:latin typeface="Times New Roman"/>
                <a:cs typeface="Times New Roman"/>
              </a:rPr>
            </a:br>
            <a:r>
              <a:rPr lang="mn-MN" sz="4800" b="1">
                <a:latin typeface="Times New Roman"/>
                <a:cs typeface="Times New Roman"/>
              </a:rPr>
              <a:t>Зүй ёсны онолын асуудлууд</a:t>
            </a:r>
            <a:endParaRPr lang="en-US" sz="4800">
              <a:ea typeface="+mj-lt"/>
              <a:cs typeface="+mj-lt"/>
            </a:endParaRPr>
          </a:p>
        </p:txBody>
      </p:sp>
      <p:sp>
        <p:nvSpPr>
          <p:cNvPr id="3" name="Content Placeholder 2">
            <a:extLst>
              <a:ext uri="{FF2B5EF4-FFF2-40B4-BE49-F238E27FC236}">
                <a16:creationId xmlns:a16="http://schemas.microsoft.com/office/drawing/2014/main" id="{95BBC2A2-B47E-5738-B9D1-22103567E18F}"/>
              </a:ext>
            </a:extLst>
          </p:cNvPr>
          <p:cNvSpPr>
            <a:spLocks noGrp="1"/>
          </p:cNvSpPr>
          <p:nvPr>
            <p:ph idx="1"/>
          </p:nvPr>
        </p:nvSpPr>
        <p:spPr>
          <a:xfrm>
            <a:off x="1371600" y="2286000"/>
            <a:ext cx="9601200" cy="3581400"/>
          </a:xfrm>
        </p:spPr>
        <p:txBody>
          <a:bodyPr vert="horz" lIns="91440" tIns="45720" rIns="91440" bIns="45720" rtlCol="0" anchor="t">
            <a:normAutofit/>
          </a:bodyPr>
          <a:lstStyle/>
          <a:p>
            <a:pPr marL="0" indent="0" algn="just">
              <a:lnSpc>
                <a:spcPct val="100000"/>
              </a:lnSpc>
              <a:spcBef>
                <a:spcPts val="0"/>
              </a:spcBef>
              <a:spcAft>
                <a:spcPts val="0"/>
              </a:spcAft>
              <a:buNone/>
            </a:pPr>
            <a:r>
              <a:rPr lang="mn-MN" sz="3200">
                <a:latin typeface="Times New Roman"/>
                <a:cs typeface="Times New Roman"/>
              </a:rPr>
              <a:t>Нийгэм, улс төрийн философийн магадгүй</a:t>
            </a:r>
            <a:endParaRPr lang="en-US" sz="3200">
              <a:latin typeface="Times New Roman"/>
              <a:ea typeface="+mn-lt"/>
              <a:cs typeface="+mn-lt"/>
            </a:endParaRPr>
          </a:p>
          <a:p>
            <a:pPr marL="0" indent="0" algn="just">
              <a:lnSpc>
                <a:spcPct val="100000"/>
              </a:lnSpc>
              <a:spcBef>
                <a:spcPts val="0"/>
              </a:spcBef>
              <a:spcAft>
                <a:spcPts val="0"/>
              </a:spcAft>
              <a:buNone/>
            </a:pPr>
            <a:r>
              <a:rPr lang="mn-MN" sz="3200">
                <a:latin typeface="Times New Roman"/>
                <a:cs typeface="Times New Roman"/>
              </a:rPr>
              <a:t>хамгийн чухал санаа болох зүй ёсны тухай тогтоно.</a:t>
            </a:r>
            <a:endParaRPr lang="en-US" sz="3200">
              <a:latin typeface="Times New Roman"/>
              <a:ea typeface="+mn-lt"/>
              <a:cs typeface="+mn-lt"/>
            </a:endParaRPr>
          </a:p>
          <a:p>
            <a:pPr marL="0" indent="0" algn="just">
              <a:lnSpc>
                <a:spcPct val="100000"/>
              </a:lnSpc>
              <a:spcBef>
                <a:spcPts val="0"/>
              </a:spcBef>
              <a:spcAft>
                <a:spcPts val="0"/>
              </a:spcAft>
              <a:buNone/>
            </a:pPr>
            <a:r>
              <a:rPr lang="mn-MN" sz="3200">
                <a:latin typeface="Times New Roman"/>
                <a:cs typeface="Times New Roman"/>
              </a:rPr>
              <a:t>Хэрвээ зүй ёсны тухай тодорхой ойлголттой</a:t>
            </a:r>
            <a:endParaRPr lang="en-US" sz="3200">
              <a:latin typeface="Times New Roman"/>
              <a:ea typeface="+mn-lt"/>
              <a:cs typeface="+mn-lt"/>
            </a:endParaRPr>
          </a:p>
          <a:p>
            <a:pPr marL="0" indent="0" algn="just">
              <a:lnSpc>
                <a:spcPct val="100000"/>
              </a:lnSpc>
              <a:spcBef>
                <a:spcPts val="0"/>
              </a:spcBef>
              <a:spcAft>
                <a:spcPts val="0"/>
              </a:spcAft>
              <a:buNone/>
            </a:pPr>
            <a:r>
              <a:rPr lang="mn-MN" sz="3200">
                <a:latin typeface="Times New Roman"/>
                <a:cs typeface="Times New Roman"/>
              </a:rPr>
              <a:t>болчихвол асуудал нэлээд цэгцрэхсэн. Гэвч энэ нь</a:t>
            </a:r>
            <a:endParaRPr lang="en-US" sz="3200">
              <a:latin typeface="Times New Roman"/>
              <a:ea typeface="+mn-lt"/>
              <a:cs typeface="+mn-lt"/>
            </a:endParaRPr>
          </a:p>
          <a:p>
            <a:pPr marL="0" indent="0" algn="just">
              <a:lnSpc>
                <a:spcPct val="100000"/>
              </a:lnSpc>
              <a:spcBef>
                <a:spcPts val="0"/>
              </a:spcBef>
              <a:spcAft>
                <a:spcPts val="0"/>
              </a:spcAft>
              <a:buNone/>
            </a:pPr>
            <a:r>
              <a:rPr lang="mn-MN" sz="3200">
                <a:latin typeface="Times New Roman"/>
                <a:cs typeface="Times New Roman"/>
              </a:rPr>
              <a:t>бодсон шиг тийм ч амар биш юм. Эрэгцүүлэх тусам</a:t>
            </a:r>
            <a:endParaRPr lang="en-US" sz="3200">
              <a:latin typeface="Times New Roman"/>
              <a:ea typeface="+mn-lt"/>
              <a:cs typeface="+mn-lt"/>
            </a:endParaRPr>
          </a:p>
          <a:p>
            <a:pPr marL="0" indent="0" algn="just">
              <a:lnSpc>
                <a:spcPct val="100000"/>
              </a:lnSpc>
              <a:spcBef>
                <a:spcPts val="0"/>
              </a:spcBef>
              <a:spcAft>
                <a:spcPts val="0"/>
              </a:spcAft>
              <a:buNone/>
            </a:pPr>
            <a:r>
              <a:rPr lang="mn-MN" sz="3200">
                <a:latin typeface="Times New Roman"/>
                <a:cs typeface="Times New Roman"/>
              </a:rPr>
              <a:t>зүй ёсны тухай санаа нь тэгш эрх, шударга ёстой</a:t>
            </a:r>
            <a:endParaRPr lang="en-US" sz="3200">
              <a:latin typeface="Times New Roman"/>
              <a:ea typeface="+mn-lt"/>
              <a:cs typeface="+mn-lt"/>
            </a:endParaRPr>
          </a:p>
          <a:p>
            <a:pPr marL="0" indent="0" algn="just">
              <a:lnSpc>
                <a:spcPct val="100000"/>
              </a:lnSpc>
              <a:spcBef>
                <a:spcPts val="0"/>
              </a:spcBef>
              <a:spcAft>
                <a:spcPts val="0"/>
              </a:spcAft>
              <a:buNone/>
            </a:pPr>
            <a:r>
              <a:rPr lang="mn-MN" sz="3200">
                <a:latin typeface="Times New Roman"/>
                <a:cs typeface="Times New Roman"/>
              </a:rPr>
              <a:t>холбоотой бүрхэг ойлголт болж ч мэднэ</a:t>
            </a:r>
            <a:r>
              <a:rPr lang="en-US" sz="3200">
                <a:latin typeface="Times New Roman"/>
                <a:cs typeface="Times New Roman"/>
              </a:rPr>
              <a:t>.</a:t>
            </a:r>
            <a:endParaRPr lang="en-US" sz="3200">
              <a:latin typeface="Times New Roman"/>
              <a:ea typeface="+mn-lt"/>
              <a:cs typeface="+mn-lt"/>
            </a:endParaRPr>
          </a:p>
        </p:txBody>
      </p:sp>
    </p:spTree>
    <p:extLst>
      <p:ext uri="{BB962C8B-B14F-4D97-AF65-F5344CB8AC3E}">
        <p14:creationId xmlns:p14="http://schemas.microsoft.com/office/powerpoint/2010/main" val="3862694968"/>
      </p:ext>
    </p:extLst>
  </p:cSld>
  <p:clrMapOvr>
    <a:overrideClrMapping bg1="dk1" tx1="lt1" bg2="dk2" tx2="lt2" accent1="accent1" accent2="accent2" accent3="accent3" accent4="accent4" accent5="accent5" accent6="accent6" hlink="hlink" folHlink="folHlink"/>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532296" y="1446696"/>
            <a:ext cx="11169371" cy="5293138"/>
          </a:xfrm>
        </p:spPr>
        <p:txBody>
          <a:bodyPr vert="horz" lIns="91440" tIns="45720" rIns="91440" bIns="45720" rtlCol="0" anchor="t">
            <a:noAutofit/>
          </a:bodyPr>
          <a:lstStyle/>
          <a:p>
            <a:pPr marL="383540" indent="-383540" algn="just">
              <a:buNone/>
            </a:pPr>
            <a:r>
              <a:rPr lang="en-US" sz="2800" b="1" noProof="1">
                <a:latin typeface="Times New Roman"/>
                <a:ea typeface="+mn-lt"/>
                <a:cs typeface="+mn-lt"/>
              </a:rPr>
              <a:t>1. </a:t>
            </a:r>
            <a:r>
              <a:rPr lang="en-US" sz="2800" b="1" i="1" noProof="1">
                <a:latin typeface="Times New Roman"/>
                <a:ea typeface="+mn-lt"/>
                <a:cs typeface="+mn-lt"/>
              </a:rPr>
              <a:t>Эрх чөлөөний зарчим</a:t>
            </a:r>
            <a:r>
              <a:rPr lang="en-US" sz="2800" b="1" noProof="1">
                <a:latin typeface="Times New Roman"/>
                <a:ea typeface="+mn-lt"/>
                <a:cs typeface="+mn-lt"/>
              </a:rPr>
              <a:t>.</a:t>
            </a:r>
            <a:r>
              <a:rPr lang="en-US" sz="2800" noProof="1">
                <a:latin typeface="Times New Roman"/>
                <a:ea typeface="+mn-lt"/>
                <a:cs typeface="+mn-lt"/>
              </a:rPr>
              <a:t> Хүн эрх чөлөөтэй байх эрхтэй. Зөв, гэхдээ яг тийм эрх бусдад нь байсан тохиолдолд тэр нь эрх мөн.</a:t>
            </a:r>
            <a:endParaRPr lang="en-US">
              <a:latin typeface="Times New Roman"/>
              <a:ea typeface="+mn-lt"/>
              <a:cs typeface="+mn-lt"/>
            </a:endParaRPr>
          </a:p>
          <a:p>
            <a:pPr marL="383540" indent="-383540" algn="just">
              <a:buNone/>
            </a:pPr>
            <a:r>
              <a:rPr lang="en-US" sz="2800" b="1" noProof="1">
                <a:latin typeface="Times New Roman"/>
                <a:ea typeface="+mn-lt"/>
                <a:cs typeface="+mn-lt"/>
              </a:rPr>
              <a:t>2. </a:t>
            </a:r>
            <a:r>
              <a:rPr lang="en-US" sz="2800" b="1" i="1" noProof="1">
                <a:latin typeface="Times New Roman"/>
                <a:ea typeface="+mn-lt"/>
                <a:cs typeface="+mn-lt"/>
              </a:rPr>
              <a:t>Ялгаат байдлын зарчим.</a:t>
            </a:r>
            <a:r>
              <a:rPr lang="en-US" sz="2800" noProof="1">
                <a:latin typeface="Times New Roman"/>
                <a:ea typeface="+mn-lt"/>
                <a:cs typeface="+mn-lt"/>
              </a:rPr>
              <a:t> Нийгэм дэх бүх хүн адил тэгш байдаггүй. Гэхдээ тийм ялгаат байдал дараах шалтгаантай байвал хүлээн зөвшөөрч болох юм. </a:t>
            </a:r>
            <a:endParaRPr lang="en-US">
              <a:latin typeface="Times New Roman"/>
              <a:ea typeface="+mn-lt"/>
              <a:cs typeface="+mn-lt"/>
            </a:endParaRPr>
          </a:p>
          <a:p>
            <a:pPr lvl="1" indent="-383540" algn="just">
              <a:buNone/>
            </a:pPr>
            <a:r>
              <a:rPr lang="en-US" sz="2800" i="0" noProof="1">
                <a:latin typeface="Times New Roman"/>
                <a:ea typeface="+mn-lt"/>
                <a:cs typeface="+mn-lt"/>
              </a:rPr>
              <a:t>А/ Хэн нэг хүн арын хаалга, танил тал, хээл хахуулиар бус шударга өрсөлдөөний нөхцөлд авьяас, хөдөлмөрлөх чадвар, оюун ухаан, боловсрол зэргээрээ бусдаас давуу байдлыг олж болно. </a:t>
            </a:r>
            <a:endParaRPr lang="en-US" i="0">
              <a:latin typeface="Times New Roman"/>
              <a:ea typeface="+mn-lt"/>
              <a:cs typeface="+mn-lt"/>
            </a:endParaRPr>
          </a:p>
          <a:p>
            <a:pPr lvl="1" indent="-383540" algn="just">
              <a:buNone/>
            </a:pPr>
            <a:r>
              <a:rPr lang="en-US" sz="2800" i="0" noProof="1">
                <a:latin typeface="Times New Roman"/>
                <a:ea typeface="+mn-lt"/>
                <a:cs typeface="+mn-lt"/>
              </a:rPr>
              <a:t>Б/ Хэн нэгэн эрхэлдэг албан тушаалаасаа хамаарч нийгэмд бусдаас дээр оршиж болно. Гэхдээ гол нь тэр албан тушаалд очих бололцоо бүх хүнд нээлттэй бөгөөд шударга өрсөлдөөнөөр түүнд хүрдэг байх ёстой.</a:t>
            </a:r>
            <a:endParaRPr lang="en-US" i="0">
              <a:latin typeface="Times New Roman"/>
              <a:ea typeface="+mn-lt"/>
              <a:cs typeface="+mn-lt"/>
            </a:endParaRPr>
          </a:p>
        </p:txBody>
      </p:sp>
      <p:sp>
        <p:nvSpPr>
          <p:cNvPr id="2" name="TextBox 1">
            <a:extLst>
              <a:ext uri="{FF2B5EF4-FFF2-40B4-BE49-F238E27FC236}">
                <a16:creationId xmlns:a16="http://schemas.microsoft.com/office/drawing/2014/main" id="{99A2D8A1-27D1-9ECF-48FE-5BCCEC3D2D54}"/>
              </a:ext>
            </a:extLst>
          </p:cNvPr>
          <p:cNvSpPr txBox="1"/>
          <p:nvPr/>
        </p:nvSpPr>
        <p:spPr>
          <a:xfrm>
            <a:off x="958574" y="395355"/>
            <a:ext cx="10749721"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mn-MN" sz="4400" b="1" noProof="1">
                <a:latin typeface="Times New Roman"/>
                <a:cs typeface="Times New Roman"/>
              </a:rPr>
              <a:t>Зүй ёсны талаарх Раулсын хоёр зарчим</a:t>
            </a:r>
            <a:endParaRPr lang="en-US" sz="4400" noProof="1">
              <a:ea typeface="+mn-lt"/>
              <a:cs typeface="+mn-lt"/>
            </a:endParaRPr>
          </a:p>
          <a:p>
            <a:endParaRPr lang="en-US">
              <a:latin typeface="Franklin Gothic Book" panose="020B0503020102020204"/>
              <a:ea typeface="+mn-lt"/>
              <a:cs typeface="Times New Roman"/>
            </a:endParaRPr>
          </a:p>
        </p:txBody>
      </p:sp>
    </p:spTree>
    <p:extLst>
      <p:ext uri="{BB962C8B-B14F-4D97-AF65-F5344CB8AC3E}">
        <p14:creationId xmlns:p14="http://schemas.microsoft.com/office/powerpoint/2010/main" val="1466717449"/>
      </p:ext>
    </p:extLst>
  </p:cSld>
  <p:clrMapOvr>
    <a:overrideClrMapping bg1="dk1" tx1="lt1" bg2="dk2" tx2="lt2" accent1="accent1" accent2="accent2" accent3="accent3" accent4="accent4" accent5="accent5" accent6="accent6" hlink="hlink" folHlink="folHlink"/>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841512" y="1800087"/>
            <a:ext cx="10694503" cy="3846443"/>
          </a:xfrm>
        </p:spPr>
        <p:txBody>
          <a:bodyPr vert="horz" lIns="91440" tIns="45720" rIns="91440" bIns="45720" rtlCol="0" anchor="t">
            <a:noAutofit/>
          </a:bodyPr>
          <a:lstStyle/>
          <a:p>
            <a:pPr marL="383540" indent="-383540" algn="just">
              <a:buNone/>
            </a:pPr>
            <a:r>
              <a:rPr lang="en-US" sz="2800" b="1" u="sng" noProof="1">
                <a:ea typeface="+mn-lt"/>
                <a:cs typeface="+mn-lt"/>
              </a:rPr>
              <a:t>Эрх чөлөө, тэгш эрхийн харьцаа</a:t>
            </a:r>
            <a:r>
              <a:rPr lang="en-US" sz="2800" b="1" noProof="1">
                <a:ea typeface="+mn-lt"/>
                <a:cs typeface="+mn-lt"/>
              </a:rPr>
              <a:t> </a:t>
            </a:r>
            <a:endParaRPr lang="en-US" b="1">
              <a:ea typeface="+mn-lt"/>
              <a:cs typeface="+mn-lt"/>
            </a:endParaRPr>
          </a:p>
          <a:p>
            <a:pPr marL="383540" indent="-383540" algn="just">
              <a:buNone/>
            </a:pPr>
            <a:r>
              <a:rPr lang="en-US" sz="2800" noProof="1">
                <a:ea typeface="+mn-lt"/>
                <a:cs typeface="+mn-lt"/>
              </a:rPr>
              <a:t>Раулсын зүй ёсны онолын үндсэн санаа яван явсаар эрх чөлөө юү, тэгш эрх үү гэсэн дилеммид хүрч ирдэг. Энд л түүний онол маш их шуугиан тарьсан. Зарим философичид түүнийг эрх чөлөөнд хэтэрхий бууж өгч</a:t>
            </a:r>
            <a:r>
              <a:rPr lang="en-US" sz="2800" i="0" noProof="1">
                <a:ea typeface="+mn-lt"/>
                <a:cs typeface="+mn-lt"/>
              </a:rPr>
              <a:t>, </a:t>
            </a:r>
            <a:r>
              <a:rPr lang="en-US" sz="2800" noProof="1">
                <a:ea typeface="+mn-lt"/>
                <a:cs typeface="+mn-lt"/>
              </a:rPr>
              <a:t>тэгш эрхийг золиосоллоо гэж шүүмжилсэн бол зарим </a:t>
            </a:r>
            <a:r>
              <a:rPr lang="en-US" sz="2800" i="0" noProof="1">
                <a:ea typeface="+mn-lt"/>
                <a:cs typeface="+mn-lt"/>
              </a:rPr>
              <a:t>нь </a:t>
            </a:r>
            <a:r>
              <a:rPr lang="en-US" sz="2800" noProof="1">
                <a:ea typeface="+mn-lt"/>
                <a:cs typeface="+mn-lt"/>
              </a:rPr>
              <a:t>тэгш эрхийг хэт дээдэлж, эрх чөлөөнд халтай санаа гаргасан хэмээн шуугьцгаав</a:t>
            </a:r>
            <a:r>
              <a:rPr lang="en-US" sz="2800" i="0" noProof="1">
                <a:ea typeface="+mn-lt"/>
                <a:cs typeface="+mn-lt"/>
              </a:rPr>
              <a:t>.</a:t>
            </a:r>
            <a:endParaRPr lang="en-US">
              <a:ea typeface="+mn-lt"/>
              <a:cs typeface="+mn-lt"/>
            </a:endParaRPr>
          </a:p>
        </p:txBody>
      </p:sp>
      <p:sp>
        <p:nvSpPr>
          <p:cNvPr id="2" name="TextBox 1">
            <a:extLst>
              <a:ext uri="{FF2B5EF4-FFF2-40B4-BE49-F238E27FC236}">
                <a16:creationId xmlns:a16="http://schemas.microsoft.com/office/drawing/2014/main" id="{99A2D8A1-27D1-9ECF-48FE-5BCCEC3D2D54}"/>
              </a:ext>
            </a:extLst>
          </p:cNvPr>
          <p:cNvSpPr txBox="1"/>
          <p:nvPr/>
        </p:nvSpPr>
        <p:spPr>
          <a:xfrm>
            <a:off x="958574" y="395355"/>
            <a:ext cx="10749721" cy="104644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sz="4400" b="1" noProof="1">
                <a:latin typeface="Times New Roman"/>
                <a:cs typeface="Times New Roman"/>
              </a:rPr>
              <a:t>Зүй ёсны онолын үндсэн категориуд</a:t>
            </a:r>
            <a:r>
              <a:rPr lang="en-US" sz="4400" noProof="1">
                <a:latin typeface="Times New Roman"/>
                <a:cs typeface="Times New Roman"/>
              </a:rPr>
              <a:t>  </a:t>
            </a:r>
            <a:endParaRPr lang="mn-MN" sz="4400" noProof="1">
              <a:ea typeface="+mn-lt"/>
              <a:cs typeface="+mn-lt"/>
            </a:endParaRPr>
          </a:p>
          <a:p>
            <a:endParaRPr lang="en-US">
              <a:latin typeface="Franklin Gothic Book" panose="020B0503020102020204"/>
              <a:ea typeface="+mn-lt"/>
              <a:cs typeface="Times New Roman"/>
            </a:endParaRPr>
          </a:p>
        </p:txBody>
      </p:sp>
    </p:spTree>
    <p:extLst>
      <p:ext uri="{BB962C8B-B14F-4D97-AF65-F5344CB8AC3E}">
        <p14:creationId xmlns:p14="http://schemas.microsoft.com/office/powerpoint/2010/main" val="3003641679"/>
      </p:ext>
    </p:extLst>
  </p:cSld>
  <p:clrMapOvr>
    <a:overrideClrMapping bg1="dk1" tx1="lt1" bg2="dk2" tx2="lt2" accent1="accent1" accent2="accent2" accent3="accent3" accent4="accent4" accent5="accent5" accent6="accent6" hlink="hlink" folHlink="folHlink"/>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167859" y="1369391"/>
            <a:ext cx="8331199" cy="5050182"/>
          </a:xfrm>
        </p:spPr>
        <p:txBody>
          <a:bodyPr vert="horz" lIns="91440" tIns="45720" rIns="91440" bIns="45720" rtlCol="0" anchor="t">
            <a:noAutofit/>
          </a:bodyPr>
          <a:lstStyle/>
          <a:p>
            <a:pPr marL="383540" indent="-383540">
              <a:buNone/>
            </a:pPr>
            <a:r>
              <a:rPr lang="mn-MN" sz="2800" b="1" noProof="1">
                <a:latin typeface="Times New Roman"/>
                <a:ea typeface="+mn-lt"/>
                <a:cs typeface="Times New Roman"/>
              </a:rPr>
              <a:t>Нозикийн үзлээр зүй ёс бол эрх </a:t>
            </a:r>
            <a:endParaRPr lang="en-US" sz="2800" noProof="1">
              <a:ea typeface="+mn-lt"/>
              <a:cs typeface="+mn-lt"/>
            </a:endParaRPr>
          </a:p>
          <a:p>
            <a:pPr marL="383540" indent="-383540" algn="just">
              <a:buNone/>
            </a:pPr>
            <a:r>
              <a:rPr lang="mn-MN" sz="2800" noProof="1">
                <a:latin typeface="Times New Roman"/>
                <a:ea typeface="+mn-lt"/>
                <a:cs typeface="Times New Roman"/>
              </a:rPr>
              <a:t>Нозикийн яриад байгаа эрх бол хуулийн эрх биш өөрийн хүч авъяас, хөдөлмөрөөр бий болгосон зүйлийнхээ тухайд ярьдаг эрхийн асуудал юм. Жирийн амьдрал дээр ч хүмүүс "би ингэх эрхтэй" гэж ярьдаг тэр эрх мөн. Тэрээр хэрэгцээг харгалзсан тэгш байдлын төлөө бус, харин эрхийг харгалзсан тэгш байдлын талд байдаг. Нозикийн  онолд байдаг хоёр үндсэн зарчим бол </a:t>
            </a:r>
            <a:r>
              <a:rPr lang="mn-MN" sz="2800" b="1" noProof="1">
                <a:latin typeface="Times New Roman"/>
                <a:ea typeface="+mn-lt"/>
                <a:cs typeface="Times New Roman"/>
              </a:rPr>
              <a:t>хамгийн бага засаглал, зүй ёс гэдэг бол эрх</a:t>
            </a:r>
            <a:r>
              <a:rPr lang="mn-MN" sz="2800" noProof="1">
                <a:latin typeface="Times New Roman"/>
                <a:ea typeface="+mn-lt"/>
                <a:cs typeface="Times New Roman"/>
              </a:rPr>
              <a:t>. Энэ санаануудаа "Анархи ёс, төр, утопи " зохиолдоо гаргасан.</a:t>
            </a:r>
            <a:endParaRPr lang="en-US"/>
          </a:p>
        </p:txBody>
      </p:sp>
      <p:sp>
        <p:nvSpPr>
          <p:cNvPr id="2" name="TextBox 1">
            <a:extLst>
              <a:ext uri="{FF2B5EF4-FFF2-40B4-BE49-F238E27FC236}">
                <a16:creationId xmlns:a16="http://schemas.microsoft.com/office/drawing/2014/main" id="{99A2D8A1-27D1-9ECF-48FE-5BCCEC3D2D54}"/>
              </a:ext>
            </a:extLst>
          </p:cNvPr>
          <p:cNvSpPr txBox="1"/>
          <p:nvPr/>
        </p:nvSpPr>
        <p:spPr>
          <a:xfrm>
            <a:off x="958574" y="395355"/>
            <a:ext cx="10749721"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noProof="1">
                <a:latin typeface="Times New Roman"/>
                <a:ea typeface="+mn-lt"/>
                <a:cs typeface="Times New Roman"/>
              </a:rPr>
              <a:t>Р.Нозик</a:t>
            </a:r>
          </a:p>
        </p:txBody>
      </p:sp>
      <p:pic>
        <p:nvPicPr>
          <p:cNvPr id="4" name="Picture 5" descr="A picture containing text, person, person, suit&#10;&#10;Description automatically generated">
            <a:extLst>
              <a:ext uri="{FF2B5EF4-FFF2-40B4-BE49-F238E27FC236}">
                <a16:creationId xmlns:a16="http://schemas.microsoft.com/office/drawing/2014/main" id="{D8333BB1-00AD-8213-7244-1916E22950BF}"/>
              </a:ext>
            </a:extLst>
          </p:cNvPr>
          <p:cNvPicPr>
            <a:picLocks noChangeAspect="1"/>
          </p:cNvPicPr>
          <p:nvPr/>
        </p:nvPicPr>
        <p:blipFill>
          <a:blip r:embed="rId3"/>
          <a:stretch>
            <a:fillRect/>
          </a:stretch>
        </p:blipFill>
        <p:spPr>
          <a:xfrm>
            <a:off x="8549961" y="1651257"/>
            <a:ext cx="3416851" cy="3929959"/>
          </a:xfrm>
          <a:prstGeom prst="rect">
            <a:avLst/>
          </a:prstGeom>
        </p:spPr>
      </p:pic>
    </p:spTree>
    <p:extLst>
      <p:ext uri="{BB962C8B-B14F-4D97-AF65-F5344CB8AC3E}">
        <p14:creationId xmlns:p14="http://schemas.microsoft.com/office/powerpoint/2010/main" val="4177837946"/>
      </p:ext>
    </p:extLst>
  </p:cSld>
  <p:clrMapOvr>
    <a:overrideClrMapping bg1="dk1" tx1="lt1" bg2="dk2" tx2="lt2" accent1="accent1" accent2="accent2" accent3="accent3" accent4="accent4" accent5="accent5" accent6="accent6" hlink="hlink" folHlink="folHlink"/>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09598" y="1236869"/>
            <a:ext cx="10871199" cy="5469834"/>
          </a:xfrm>
        </p:spPr>
        <p:txBody>
          <a:bodyPr vert="horz" lIns="91440" tIns="45720" rIns="91440" bIns="45720" rtlCol="0" anchor="t">
            <a:noAutofit/>
          </a:bodyPr>
          <a:lstStyle/>
          <a:p>
            <a:pPr marL="383540" indent="-383540" algn="just">
              <a:buFont typeface="Arial" panose="020B0503020102020204" pitchFamily="34" charset="0"/>
              <a:buChar char="•"/>
            </a:pPr>
            <a:r>
              <a:rPr lang="mn-MN" sz="2800" noProof="1">
                <a:latin typeface="Times New Roman"/>
                <a:ea typeface="+mn-lt"/>
                <a:cs typeface="+mn-lt"/>
              </a:rPr>
              <a:t>Нозик "шөнийн харуулын төрийн тухай ярьсан. Ес төдий харуул гэдэг шиг ёс тэдий төр байх ёстой байна. Ийм төр нь зөвхөн иргэдийн эрх, өмчийг л хамгаалж байх ёстой. Төр бодгалъ хүний эрхийг зөрчиж огтхон ч болохгүй. Эндээс Нозик Локкын уламжлалыг баримтладаг нь тод харагддаг. </a:t>
            </a:r>
            <a:endParaRPr lang="en-US">
              <a:latin typeface="Times New Roman"/>
              <a:ea typeface="+mn-lt"/>
              <a:cs typeface="+mn-lt"/>
            </a:endParaRPr>
          </a:p>
          <a:p>
            <a:pPr marL="383540" indent="-383540" algn="just">
              <a:buFont typeface="Arial" panose="020B0503020102020204" pitchFamily="34" charset="0"/>
              <a:buChar char="•"/>
            </a:pPr>
            <a:r>
              <a:rPr lang="mn-MN" sz="2800" noProof="1">
                <a:latin typeface="Times New Roman"/>
                <a:ea typeface="+mn-lt"/>
                <a:cs typeface="+mn-lt"/>
              </a:rPr>
              <a:t>Хүний төрөлх эрхийн нэг бол өмчтэй байх эрх юм. Бодгаль хүний өмчтэй байх эрхийг хүлээн зөвшөөрнө гэдэг бол өмчтэй хүмүүсийн эрхийг зөрчихгүй байх үүргийг бий болгож байгаа хэрэг. Нозикийн хувьд хуваарилалтанд эрх гол зарчим болох ёстой. Төрд хэн нэгэн хүн өөрийнхөө хүч хөдөлмөр, авъяас чадвараар бий батгосон зүйлийг хүчээр авч өөр хүнд өгөх эрх байх ёсгүй. Тэгэхээр татварын тухай acyyдлaap Нозик сайн дурын өглөгт найдвар тавьдаг.</a:t>
            </a:r>
            <a:endParaRPr lang="en-US">
              <a:latin typeface="Times New Roman"/>
              <a:ea typeface="+mn-lt"/>
              <a:cs typeface="+mn-lt"/>
            </a:endParaRPr>
          </a:p>
        </p:txBody>
      </p:sp>
      <p:sp>
        <p:nvSpPr>
          <p:cNvPr id="2" name="TextBox 1">
            <a:extLst>
              <a:ext uri="{FF2B5EF4-FFF2-40B4-BE49-F238E27FC236}">
                <a16:creationId xmlns:a16="http://schemas.microsoft.com/office/drawing/2014/main" id="{99A2D8A1-27D1-9ECF-48FE-5BCCEC3D2D54}"/>
              </a:ext>
            </a:extLst>
          </p:cNvPr>
          <p:cNvSpPr txBox="1"/>
          <p:nvPr/>
        </p:nvSpPr>
        <p:spPr>
          <a:xfrm>
            <a:off x="605183" y="395355"/>
            <a:ext cx="1092641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mn-MN" sz="4400" b="1" noProof="1">
                <a:latin typeface="Times New Roman"/>
                <a:ea typeface="+mn-lt"/>
                <a:cs typeface="Times New Roman"/>
              </a:rPr>
              <a:t>Нозикийн онолын 2 үндсэн зарчим</a:t>
            </a:r>
            <a:endParaRPr lang="en-US" sz="4400" b="1" noProof="1">
              <a:latin typeface="Times New Roman"/>
              <a:ea typeface="+mn-lt"/>
              <a:cs typeface="Times New Roman"/>
            </a:endParaRPr>
          </a:p>
        </p:txBody>
      </p:sp>
    </p:spTree>
    <p:extLst>
      <p:ext uri="{BB962C8B-B14F-4D97-AF65-F5344CB8AC3E}">
        <p14:creationId xmlns:p14="http://schemas.microsoft.com/office/powerpoint/2010/main" val="3742344863"/>
      </p:ext>
    </p:extLst>
  </p:cSld>
  <p:clrMapOvr>
    <a:overrideClrMapping bg1="dk1" tx1="lt1" bg2="dk2" tx2="lt2" accent1="accent1" accent2="accent2" accent3="accent3" accent4="accent4" accent5="accent5" accent6="accent6" hlink="hlink" folHlink="folHlink"/>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09598" y="2274955"/>
            <a:ext cx="10871199" cy="2962965"/>
          </a:xfrm>
        </p:spPr>
        <p:txBody>
          <a:bodyPr vert="horz" lIns="91440" tIns="45720" rIns="91440" bIns="45720" rtlCol="0" anchor="t">
            <a:noAutofit/>
          </a:bodyPr>
          <a:lstStyle/>
          <a:p>
            <a:pPr marL="0" indent="0" algn="just">
              <a:buNone/>
            </a:pPr>
            <a:r>
              <a:rPr lang="mn-MN" sz="2800" noProof="1">
                <a:latin typeface="Times New Roman"/>
                <a:ea typeface="+mn-lt"/>
                <a:cs typeface="+mn-lt"/>
              </a:rPr>
              <a:t>Нозикийн эсрэг зогсогчид дараах баримтлалуудыг гаргаж ирж байна. Нэгдүгээрт: Татвар ч бай, өглөг ч бай эцсийн эцэст нөгөө яриад байдаг эрх нь зөрчигдөж байна. </a:t>
            </a:r>
            <a:endParaRPr lang="en-US">
              <a:latin typeface="Times New Roman"/>
              <a:ea typeface="+mn-lt"/>
              <a:cs typeface="+mn-lt"/>
            </a:endParaRPr>
          </a:p>
          <a:p>
            <a:pPr marL="0" indent="0" algn="just">
              <a:buNone/>
            </a:pPr>
            <a:r>
              <a:rPr lang="mn-MN" sz="2800" noProof="1">
                <a:latin typeface="Times New Roman"/>
                <a:ea typeface="+mn-lt"/>
                <a:cs typeface="+mn-lt"/>
              </a:rPr>
              <a:t>Хоёртдугаарт: Түүний онол нь "ёс суртахуунгүй", өөрөөр хэлбэл бусдад туслахаас татгалзахыг зөвтгөдөг.</a:t>
            </a:r>
            <a:endParaRPr lang="en-US">
              <a:latin typeface="Times New Roman"/>
              <a:cs typeface="Times New Roman"/>
            </a:endParaRPr>
          </a:p>
        </p:txBody>
      </p:sp>
      <p:sp>
        <p:nvSpPr>
          <p:cNvPr id="2" name="TextBox 1">
            <a:extLst>
              <a:ext uri="{FF2B5EF4-FFF2-40B4-BE49-F238E27FC236}">
                <a16:creationId xmlns:a16="http://schemas.microsoft.com/office/drawing/2014/main" id="{99A2D8A1-27D1-9ECF-48FE-5BCCEC3D2D54}"/>
              </a:ext>
            </a:extLst>
          </p:cNvPr>
          <p:cNvSpPr txBox="1"/>
          <p:nvPr/>
        </p:nvSpPr>
        <p:spPr>
          <a:xfrm>
            <a:off x="605183" y="395355"/>
            <a:ext cx="10926416"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mn-MN" sz="4400" b="1" noProof="1">
              <a:latin typeface="Times New Roman"/>
              <a:ea typeface="+mn-lt"/>
              <a:cs typeface="Times New Roman"/>
            </a:endParaRPr>
          </a:p>
        </p:txBody>
      </p:sp>
    </p:spTree>
    <p:extLst>
      <p:ext uri="{BB962C8B-B14F-4D97-AF65-F5344CB8AC3E}">
        <p14:creationId xmlns:p14="http://schemas.microsoft.com/office/powerpoint/2010/main" val="96108194"/>
      </p:ext>
    </p:extLst>
  </p:cSld>
  <p:clrMapOvr>
    <a:overrideClrMapping bg1="dk1" tx1="lt1" bg2="dk2" tx2="lt2" accent1="accent1" accent2="accent2" accent3="accent3" accent4="accent4" accent5="accent5" accent6="accent6" hlink="hlink" folHlink="folHlink"/>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53772" y="1888433"/>
            <a:ext cx="10871199" cy="4376529"/>
          </a:xfrm>
        </p:spPr>
        <p:txBody>
          <a:bodyPr vert="horz" lIns="91440" tIns="45720" rIns="91440" bIns="45720" rtlCol="0" anchor="t">
            <a:noAutofit/>
          </a:bodyPr>
          <a:lstStyle/>
          <a:p>
            <a:pPr marL="0" indent="0">
              <a:buNone/>
            </a:pPr>
            <a:r>
              <a:rPr lang="mn-MN" sz="2800" b="1" noProof="1">
                <a:latin typeface="Times New Roman"/>
                <a:ea typeface="+mn-lt"/>
                <a:cs typeface="+mn-lt"/>
              </a:rPr>
              <a:t>Өмчлөл дэх зүй ёсны зарчим </a:t>
            </a:r>
            <a:endParaRPr lang="en-US" sz="2800" b="1">
              <a:latin typeface="Times New Roman"/>
              <a:ea typeface="+mn-lt"/>
              <a:cs typeface="+mn-lt"/>
            </a:endParaRPr>
          </a:p>
          <a:p>
            <a:pPr marL="0" indent="0" algn="just">
              <a:buNone/>
            </a:pPr>
            <a:r>
              <a:rPr lang="mn-MN" sz="2800" i="1" noProof="1">
                <a:latin typeface="Times New Roman"/>
                <a:ea typeface="+mn-lt"/>
                <a:cs typeface="+mn-lt"/>
              </a:rPr>
              <a:t>Урьд нь хэн ч өмчилж байгаагүй тэр зүйлийг өмчлөх эрхтэй. Ингэж өмчлөгдөн, үнэлэгдсэн зүйлс бол хууль ёсны зүйл юм.</a:t>
            </a:r>
            <a:endParaRPr lang="en-US" sz="2800" i="1">
              <a:latin typeface="Times New Roman"/>
              <a:ea typeface="+mn-lt"/>
              <a:cs typeface="+mn-lt"/>
            </a:endParaRPr>
          </a:p>
          <a:p>
            <a:pPr marL="0" indent="0" algn="just">
              <a:buNone/>
            </a:pPr>
            <a:r>
              <a:rPr lang="mn-MN" sz="2800" b="1" noProof="1">
                <a:latin typeface="Times New Roman"/>
                <a:ea typeface="+mn-lt"/>
                <a:cs typeface="+mn-lt"/>
              </a:rPr>
              <a:t>Шилжүүлэхүй дэх зүй ёсны зарчим </a:t>
            </a:r>
            <a:endParaRPr lang="en-US" sz="2800" b="1">
              <a:latin typeface="Times New Roman"/>
              <a:ea typeface="+mn-lt"/>
              <a:cs typeface="+mn-lt"/>
            </a:endParaRPr>
          </a:p>
          <a:p>
            <a:pPr marL="0" indent="0" algn="just">
              <a:buNone/>
            </a:pPr>
            <a:r>
              <a:rPr lang="mn-MN" sz="2800" i="1" noProof="1">
                <a:latin typeface="Times New Roman"/>
                <a:ea typeface="+mn-lt"/>
                <a:cs typeface="+mn-lt"/>
              </a:rPr>
              <a:t>Өмчилсөн зүйл нь хэн нэгнээс хууль ёсоор шилжиж ирсэн байж болно. </a:t>
            </a:r>
            <a:endParaRPr lang="en-US" sz="2800" i="1">
              <a:latin typeface="Times New Roman"/>
              <a:ea typeface="+mn-lt"/>
              <a:cs typeface="+mn-lt"/>
            </a:endParaRPr>
          </a:p>
          <a:p>
            <a:pPr marL="0" indent="0">
              <a:buNone/>
            </a:pPr>
            <a:r>
              <a:rPr lang="mn-MN" sz="2800" b="1" noProof="1">
                <a:latin typeface="Times New Roman"/>
                <a:ea typeface="+mn-lt"/>
                <a:cs typeface="+mn-lt"/>
              </a:rPr>
              <a:t>Эзэмшихүй дэх зүй бус байдлыг залруулах зарчим </a:t>
            </a:r>
            <a:endParaRPr lang="en-US" sz="2800" b="1">
              <a:latin typeface="Times New Roman"/>
              <a:ea typeface="+mn-lt"/>
              <a:cs typeface="+mn-lt"/>
            </a:endParaRPr>
          </a:p>
          <a:p>
            <a:pPr marL="0" indent="0" algn="just">
              <a:buNone/>
            </a:pPr>
            <a:r>
              <a:rPr lang="mn-MN" sz="2800" i="1" noProof="1">
                <a:latin typeface="Times New Roman"/>
                <a:ea typeface="+mn-lt"/>
                <a:cs typeface="+mn-lt"/>
              </a:rPr>
              <a:t>Хууль бус эзэмшлийн эх булгийг тогтоож, хохирогчид буцаан олгохын тулд шударга зүтгэл гаргах хэрэгтэй </a:t>
            </a:r>
            <a:endParaRPr lang="en-US" sz="2800" i="1">
              <a:latin typeface="Times New Roman"/>
              <a:cs typeface="Times New Roman"/>
            </a:endParaRPr>
          </a:p>
        </p:txBody>
      </p:sp>
      <p:sp>
        <p:nvSpPr>
          <p:cNvPr id="2" name="TextBox 1">
            <a:extLst>
              <a:ext uri="{FF2B5EF4-FFF2-40B4-BE49-F238E27FC236}">
                <a16:creationId xmlns:a16="http://schemas.microsoft.com/office/drawing/2014/main" id="{99A2D8A1-27D1-9ECF-48FE-5BCCEC3D2D54}"/>
              </a:ext>
            </a:extLst>
          </p:cNvPr>
          <p:cNvSpPr txBox="1"/>
          <p:nvPr/>
        </p:nvSpPr>
        <p:spPr>
          <a:xfrm>
            <a:off x="472661" y="395355"/>
            <a:ext cx="10528851"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mn-MN" sz="4400" b="1" noProof="1">
                <a:latin typeface="Times New Roman"/>
                <a:ea typeface="+mn-lt"/>
                <a:cs typeface="Times New Roman"/>
              </a:rPr>
              <a:t>Хуваарилалтын зүй ёсны тухай Нозикийн 3</a:t>
            </a:r>
            <a:r>
              <a:rPr lang="en-US" sz="4400" b="1" noProof="1">
                <a:latin typeface="Times New Roman"/>
                <a:ea typeface="+mn-lt"/>
                <a:cs typeface="Times New Roman"/>
              </a:rPr>
              <a:t> </a:t>
            </a:r>
            <a:r>
              <a:rPr lang="mn-MN" sz="4400" b="1" noProof="1">
                <a:latin typeface="Times New Roman"/>
                <a:ea typeface="+mn-lt"/>
                <a:cs typeface="Times New Roman"/>
              </a:rPr>
              <a:t>зарчим</a:t>
            </a:r>
            <a:endParaRPr lang="en-US" sz="4400" b="1" noProof="1">
              <a:ea typeface="+mn-lt"/>
              <a:cs typeface="+mn-lt"/>
            </a:endParaRPr>
          </a:p>
        </p:txBody>
      </p:sp>
    </p:spTree>
    <p:extLst>
      <p:ext uri="{BB962C8B-B14F-4D97-AF65-F5344CB8AC3E}">
        <p14:creationId xmlns:p14="http://schemas.microsoft.com/office/powerpoint/2010/main" val="1784840672"/>
      </p:ext>
    </p:extLst>
  </p:cSld>
  <p:clrMapOvr>
    <a:overrideClrMapping bg1="dk1" tx1="lt1" bg2="dk2" tx2="lt2" accent1="accent1" accent2="accent2" accent3="accent3" accent4="accent4" accent5="accent5" accent6="accent6" hlink="hlink" folHlink="folHlink"/>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srcRect t="10000"/>
          <a:stretch/>
        </p:blipFill>
        <p:spPr>
          <a:xfrm>
            <a:off x="20" y="-1"/>
            <a:ext cx="12191980" cy="6858000"/>
          </a:xfrm>
          <a:prstGeom prst="rect">
            <a:avLst/>
          </a:prstGeom>
        </p:spPr>
      </p:pic>
      <p:sp>
        <p:nvSpPr>
          <p:cNvPr id="20" name="Rectangle 19">
            <a:extLst>
              <a:ext uri="{FF2B5EF4-FFF2-40B4-BE49-F238E27FC236}">
                <a16:creationId xmlns:a16="http://schemas.microsoft.com/office/drawing/2014/main" id="{3CBA2BA5-DF4D-437C-9273-F945CF857D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7948" y="1838152"/>
            <a:ext cx="5607908" cy="372444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7754EA86-2D7A-4D51-B5F6-DA6349D5F4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1087261" y="1405049"/>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chemeClr val="tx1">
              <a:alpha val="70000"/>
            </a:schemeClr>
          </a:solidFill>
          <a:ln w="0">
            <a:noFill/>
            <a:prstDash val="solid"/>
            <a:round/>
            <a:headEnd/>
            <a:tailEnd/>
          </a:ln>
        </p:spPr>
      </p:sp>
      <p:sp>
        <p:nvSpPr>
          <p:cNvPr id="2" name="TextBox 1">
            <a:extLst>
              <a:ext uri="{FF2B5EF4-FFF2-40B4-BE49-F238E27FC236}">
                <a16:creationId xmlns:a16="http://schemas.microsoft.com/office/drawing/2014/main" id="{99A2D8A1-27D1-9ECF-48FE-5BCCEC3D2D54}"/>
              </a:ext>
            </a:extLst>
          </p:cNvPr>
          <p:cNvSpPr txBox="1"/>
          <p:nvPr/>
        </p:nvSpPr>
        <p:spPr>
          <a:xfrm>
            <a:off x="1885959" y="2185352"/>
            <a:ext cx="4891887" cy="102593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914400">
              <a:lnSpc>
                <a:spcPct val="89000"/>
              </a:lnSpc>
              <a:spcBef>
                <a:spcPct val="0"/>
              </a:spcBef>
              <a:spcAft>
                <a:spcPts val="600"/>
              </a:spcAft>
            </a:pPr>
            <a:r>
              <a:rPr lang="en-US" sz="3600" b="1" noProof="1">
                <a:solidFill>
                  <a:schemeClr val="tx2"/>
                </a:solidFill>
                <a:latin typeface="Times New Roman"/>
                <a:ea typeface="+mj-ea"/>
                <a:cs typeface="Times New Roman"/>
              </a:rPr>
              <a:t>А.Ч.Майк-Интайр</a:t>
            </a:r>
            <a:endParaRPr lang="en-US" sz="3600" b="1">
              <a:solidFill>
                <a:schemeClr val="tx2"/>
              </a:solidFill>
              <a:latin typeface="Times New Roman"/>
              <a:ea typeface="+mj-ea"/>
              <a:cs typeface="Times New Roman"/>
            </a:endParaRPr>
          </a:p>
        </p:txBody>
      </p:sp>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1808655" y="2990417"/>
            <a:ext cx="5145886" cy="2145589"/>
          </a:xfrm>
        </p:spPr>
        <p:txBody>
          <a:bodyPr vert="horz" lIns="91440" tIns="45720" rIns="91440" bIns="45720" rtlCol="0" anchor="t">
            <a:noAutofit/>
          </a:bodyPr>
          <a:lstStyle/>
          <a:p>
            <a:pPr marL="383540" indent="-383540" algn="just">
              <a:buFont typeface="Franklin Gothic Book" panose="020B0503020102020204" pitchFamily="34" charset="0"/>
              <a:buNone/>
            </a:pPr>
            <a:r>
              <a:rPr lang="en-US" sz="2400" noProof="1">
                <a:latin typeface="Times New Roman"/>
                <a:cs typeface="Times New Roman"/>
              </a:rPr>
              <a:t>Аласдер Чалмерз Макинтайр (1929 1сарын 12-нд төрсөн) нь Америкийн улс төрийн философи, ёс зүй, ялангуяа эмотивизм, коммунитаризмын чиглэлийн тэргүүлэх төлөөлөгчдийн нэг юм. </a:t>
            </a:r>
            <a:endParaRPr lang="en-US" sz="2400">
              <a:latin typeface="Times New Roman"/>
              <a:cs typeface="Times New Roman"/>
            </a:endParaRPr>
          </a:p>
        </p:txBody>
      </p:sp>
      <p:pic>
        <p:nvPicPr>
          <p:cNvPr id="4" name="Picture 5">
            <a:extLst>
              <a:ext uri="{FF2B5EF4-FFF2-40B4-BE49-F238E27FC236}">
                <a16:creationId xmlns:a16="http://schemas.microsoft.com/office/drawing/2014/main" id="{FE2C79DE-C8CB-ACBD-856B-C9EAA0A32437}"/>
              </a:ext>
            </a:extLst>
          </p:cNvPr>
          <p:cNvPicPr>
            <a:picLocks noChangeAspect="1"/>
          </p:cNvPicPr>
          <p:nvPr/>
        </p:nvPicPr>
        <p:blipFill>
          <a:blip r:embed="rId3"/>
          <a:stretch>
            <a:fillRect/>
          </a:stretch>
        </p:blipFill>
        <p:spPr>
          <a:xfrm>
            <a:off x="7573618" y="1483140"/>
            <a:ext cx="3924851" cy="4421806"/>
          </a:xfrm>
          <a:prstGeom prst="rect">
            <a:avLst/>
          </a:prstGeom>
        </p:spPr>
      </p:pic>
    </p:spTree>
    <p:extLst>
      <p:ext uri="{BB962C8B-B14F-4D97-AF65-F5344CB8AC3E}">
        <p14:creationId xmlns:p14="http://schemas.microsoft.com/office/powerpoint/2010/main" val="4119139760"/>
      </p:ext>
    </p:extLst>
  </p:cSld>
  <p:clrMapOvr>
    <a:overrideClrMapping bg1="dk1" tx1="lt1" bg2="dk2" tx2="lt2" accent1="accent1" accent2="accent2" accent3="accent3" accent4="accent4" accent5="accent5" accent6="accent6" hlink="hlink" folHlink="folHlink"/>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167859" y="1369391"/>
            <a:ext cx="8331199" cy="5050182"/>
          </a:xfrm>
        </p:spPr>
        <p:txBody>
          <a:bodyPr vert="horz" lIns="91440" tIns="45720" rIns="91440" bIns="45720" rtlCol="0" anchor="t">
            <a:noAutofit/>
          </a:bodyPr>
          <a:lstStyle/>
          <a:p>
            <a:pPr marL="383540" indent="-383540" algn="just">
              <a:buNone/>
            </a:pPr>
            <a:r>
              <a:rPr lang="mn-MN" sz="2800" b="1" noProof="1">
                <a:latin typeface="Times New Roman"/>
                <a:ea typeface="+mn-lt"/>
                <a:cs typeface="+mn-lt"/>
              </a:rPr>
              <a:t>Майкинтайр зүй ёс бол сайн сайхан байдал мөн гэж үзсэн.</a:t>
            </a:r>
            <a:r>
              <a:rPr lang="mn-MN" sz="2800" noProof="1">
                <a:latin typeface="Times New Roman"/>
                <a:ea typeface="+mn-lt"/>
                <a:cs typeface="+mn-lt"/>
              </a:rPr>
              <a:t> Тэрээр Нозик, Раулс хоёроос хоёулангаас нь өөр үзэл баримталдаг. </a:t>
            </a:r>
            <a:endParaRPr lang="en-US">
              <a:latin typeface="Times New Roman"/>
              <a:ea typeface="+mn-lt"/>
              <a:cs typeface="+mn-lt"/>
            </a:endParaRPr>
          </a:p>
          <a:p>
            <a:pPr marL="383540" indent="-383540" algn="just">
              <a:buNone/>
            </a:pPr>
            <a:r>
              <a:rPr lang="mn-MN" sz="2800" noProof="1">
                <a:latin typeface="Times New Roman"/>
                <a:ea typeface="+mn-lt"/>
                <a:cs typeface="+mn-lt"/>
              </a:rPr>
              <a:t>Раулс, Нозик хоёрт Майк-Интайр дургүйцэх болсон бас нэгэн шалтгаан бол индивидуализмыг нийтийнхээс дээгүүр төдийгүй түүнд сөргүүлэн тавьсанд оршино. Тэр хоёрын онолын хамгийн сул тал нь нийтийн үзэл санаа байдаггүйтэй холбоотой. Майк-Интайрын үзэж буйгаар бодгаль хувь хүн сайн, сайхан гэж үзэж буй зүйлээ нийтийнхтэй холбоотой авч үздэг байх ёстой.</a:t>
            </a:r>
            <a:endParaRPr lang="en-US">
              <a:latin typeface="Times New Roman"/>
              <a:ea typeface="+mn-lt"/>
              <a:cs typeface="+mn-lt"/>
            </a:endParaRPr>
          </a:p>
        </p:txBody>
      </p:sp>
      <p:sp>
        <p:nvSpPr>
          <p:cNvPr id="2" name="TextBox 1">
            <a:extLst>
              <a:ext uri="{FF2B5EF4-FFF2-40B4-BE49-F238E27FC236}">
                <a16:creationId xmlns:a16="http://schemas.microsoft.com/office/drawing/2014/main" id="{99A2D8A1-27D1-9ECF-48FE-5BCCEC3D2D54}"/>
              </a:ext>
            </a:extLst>
          </p:cNvPr>
          <p:cNvSpPr txBox="1"/>
          <p:nvPr/>
        </p:nvSpPr>
        <p:spPr>
          <a:xfrm>
            <a:off x="958574" y="395355"/>
            <a:ext cx="10749721"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noProof="1">
                <a:solidFill>
                  <a:schemeClr val="tx2"/>
                </a:solidFill>
                <a:latin typeface="Times New Roman"/>
                <a:ea typeface="+mn-lt"/>
                <a:cs typeface="Times New Roman"/>
              </a:rPr>
              <a:t>А.Ч.Майк-Интайр</a:t>
            </a:r>
            <a:endParaRPr lang="en-US" sz="4400" noProof="1">
              <a:solidFill>
                <a:schemeClr val="tx2"/>
              </a:solidFill>
              <a:ea typeface="+mn-lt"/>
              <a:cs typeface="+mn-lt"/>
            </a:endParaRPr>
          </a:p>
        </p:txBody>
      </p:sp>
      <p:pic>
        <p:nvPicPr>
          <p:cNvPr id="6" name="Picture 6">
            <a:extLst>
              <a:ext uri="{FF2B5EF4-FFF2-40B4-BE49-F238E27FC236}">
                <a16:creationId xmlns:a16="http://schemas.microsoft.com/office/drawing/2014/main" id="{C5FFEAC3-D308-28E7-D04F-72CD13F5607F}"/>
              </a:ext>
            </a:extLst>
          </p:cNvPr>
          <p:cNvPicPr>
            <a:picLocks noChangeAspect="1"/>
          </p:cNvPicPr>
          <p:nvPr/>
        </p:nvPicPr>
        <p:blipFill>
          <a:blip r:embed="rId3"/>
          <a:stretch>
            <a:fillRect/>
          </a:stretch>
        </p:blipFill>
        <p:spPr>
          <a:xfrm>
            <a:off x="8589618" y="1604618"/>
            <a:ext cx="3251198" cy="4156763"/>
          </a:xfrm>
          <a:prstGeom prst="rect">
            <a:avLst/>
          </a:prstGeom>
        </p:spPr>
      </p:pic>
    </p:spTree>
    <p:extLst>
      <p:ext uri="{BB962C8B-B14F-4D97-AF65-F5344CB8AC3E}">
        <p14:creationId xmlns:p14="http://schemas.microsoft.com/office/powerpoint/2010/main" val="4090402951"/>
      </p:ext>
    </p:extLst>
  </p:cSld>
  <p:clrMapOvr>
    <a:overrideClrMapping bg1="dk1" tx1="lt1" bg2="dk2" tx2="lt2" accent1="accent1" accent2="accent2" accent3="accent3" accent4="accent4" accent5="accent5" accent6="accent6" hlink="hlink" folHlink="folHlink"/>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234120" y="1203739"/>
            <a:ext cx="8331199" cy="3802269"/>
          </a:xfrm>
        </p:spPr>
        <p:txBody>
          <a:bodyPr vert="horz" lIns="91440" tIns="45720" rIns="91440" bIns="45720" rtlCol="0" anchor="t">
            <a:noAutofit/>
          </a:bodyPr>
          <a:lstStyle/>
          <a:p>
            <a:pPr marL="383540" indent="-383540" algn="just">
              <a:buNone/>
            </a:pPr>
            <a:r>
              <a:rPr lang="mn-MN" sz="2800" noProof="1">
                <a:latin typeface="Times New Roman"/>
                <a:ea typeface="+mn-lt"/>
                <a:cs typeface="+mn-lt"/>
              </a:rPr>
              <a:t>Майк-Интайр өнгөрсөн, одоо хоёрын холбооны асуудал дээр нэлээд анхаарал тавьсан. Түүнийхээр Раулс, Нозик хоёр өнгөрснийг үл тоомсорлодог. МайкИнтайр: өмчлөх эрхийн асуудлыг авч үзэхдээ түүний өнгөрснийг заавал харгалзан үзэх шаардлагатай гэж байв. Энд зүй ёсны ёс суртахуунлаг байдал харагддаг. Ёс суртахуунлаг-буянлаг байдал гэдэг бол сайн сайхан байдлын төлөө үйлдэх боломжтой байрлал юм. </a:t>
            </a:r>
            <a:endParaRPr lang="en-US">
              <a:latin typeface="Times New Roman"/>
              <a:ea typeface="+mn-lt"/>
              <a:cs typeface="+mn-lt"/>
            </a:endParaRPr>
          </a:p>
        </p:txBody>
      </p:sp>
      <p:sp>
        <p:nvSpPr>
          <p:cNvPr id="2" name="TextBox 1">
            <a:extLst>
              <a:ext uri="{FF2B5EF4-FFF2-40B4-BE49-F238E27FC236}">
                <a16:creationId xmlns:a16="http://schemas.microsoft.com/office/drawing/2014/main" id="{99A2D8A1-27D1-9ECF-48FE-5BCCEC3D2D54}"/>
              </a:ext>
            </a:extLst>
          </p:cNvPr>
          <p:cNvSpPr txBox="1"/>
          <p:nvPr/>
        </p:nvSpPr>
        <p:spPr>
          <a:xfrm>
            <a:off x="958574" y="395355"/>
            <a:ext cx="10749721"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b="1" noProof="1">
                <a:solidFill>
                  <a:schemeClr val="tx2"/>
                </a:solidFill>
                <a:latin typeface="Times New Roman"/>
                <a:ea typeface="+mn-lt"/>
                <a:cs typeface="Times New Roman"/>
              </a:rPr>
              <a:t>А.Ч.Майк-Интайр</a:t>
            </a:r>
            <a:endParaRPr lang="en-US" sz="4400" noProof="1">
              <a:solidFill>
                <a:schemeClr val="tx2"/>
              </a:solidFill>
              <a:ea typeface="+mn-lt"/>
              <a:cs typeface="+mn-lt"/>
            </a:endParaRPr>
          </a:p>
        </p:txBody>
      </p:sp>
      <p:pic>
        <p:nvPicPr>
          <p:cNvPr id="6" name="Picture 6">
            <a:extLst>
              <a:ext uri="{FF2B5EF4-FFF2-40B4-BE49-F238E27FC236}">
                <a16:creationId xmlns:a16="http://schemas.microsoft.com/office/drawing/2014/main" id="{18027638-521E-46AF-D414-F86DA655EAF7}"/>
              </a:ext>
            </a:extLst>
          </p:cNvPr>
          <p:cNvPicPr>
            <a:picLocks noChangeAspect="1"/>
          </p:cNvPicPr>
          <p:nvPr/>
        </p:nvPicPr>
        <p:blipFill>
          <a:blip r:embed="rId3"/>
          <a:stretch>
            <a:fillRect/>
          </a:stretch>
        </p:blipFill>
        <p:spPr>
          <a:xfrm>
            <a:off x="8589618" y="743227"/>
            <a:ext cx="3372676" cy="4156763"/>
          </a:xfrm>
          <a:prstGeom prst="rect">
            <a:avLst/>
          </a:prstGeom>
        </p:spPr>
      </p:pic>
      <p:sp>
        <p:nvSpPr>
          <p:cNvPr id="8" name="TextBox 7">
            <a:extLst>
              <a:ext uri="{FF2B5EF4-FFF2-40B4-BE49-F238E27FC236}">
                <a16:creationId xmlns:a16="http://schemas.microsoft.com/office/drawing/2014/main" id="{B801FCE7-B967-2E12-F831-B5D0693ECA8B}"/>
              </a:ext>
            </a:extLst>
          </p:cNvPr>
          <p:cNvSpPr txBox="1"/>
          <p:nvPr/>
        </p:nvSpPr>
        <p:spPr>
          <a:xfrm>
            <a:off x="373271" y="4912138"/>
            <a:ext cx="10628242" cy="20928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mn-MN" sz="2800">
                <a:latin typeface="Times New Roman"/>
                <a:cs typeface="Times New Roman"/>
              </a:rPr>
              <a:t>Үүнийг нийгмийн түвшинд хэрхэн ойлгох вэ? Майк-Интайр хүн бол нийгмийн амьтан гэсэн Аристотельч уламжлалаас энэ асуудалд хандсан юм. Энэ ёс суртахуун гэдгийг нийтийн сайн сайханд хүрэхэд тусалж байгаа тэр зүйл гэж ойлгосон.</a:t>
            </a:r>
            <a:endParaRPr lang="en-US" sz="2800">
              <a:latin typeface="Times New Roman"/>
              <a:ea typeface="+mn-lt"/>
              <a:cs typeface="+mn-lt"/>
            </a:endParaRPr>
          </a:p>
          <a:p>
            <a:pPr algn="l"/>
            <a:endParaRPr lang="en-US"/>
          </a:p>
        </p:txBody>
      </p:sp>
    </p:spTree>
    <p:extLst>
      <p:ext uri="{BB962C8B-B14F-4D97-AF65-F5344CB8AC3E}">
        <p14:creationId xmlns:p14="http://schemas.microsoft.com/office/powerpoint/2010/main" val="1177358705"/>
      </p:ext>
    </p:extLst>
  </p:cSld>
  <p:clrMapOvr>
    <a:overrideClrMapping bg1="dk1" tx1="lt1" bg2="dk2" tx2="lt2" accent1="accent1" accent2="accent2" accent3="accent3" accent4="accent4" accent5="accent5" accent6="accent6" hlink="hlink" folHlink="folHlink"/>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75861" y="397566"/>
            <a:ext cx="10838068" cy="6353312"/>
          </a:xfrm>
        </p:spPr>
        <p:txBody>
          <a:bodyPr vert="horz" lIns="91440" tIns="45720" rIns="91440" bIns="45720" rtlCol="0" anchor="t">
            <a:noAutofit/>
          </a:bodyPr>
          <a:lstStyle/>
          <a:p>
            <a:pPr marL="383540" indent="-383540" algn="just">
              <a:buNone/>
            </a:pPr>
            <a:r>
              <a:rPr lang="en-US" sz="2800" b="1" noProof="1">
                <a:latin typeface="Times New Roman"/>
                <a:ea typeface="+mn-lt"/>
                <a:cs typeface="+mn-lt"/>
              </a:rPr>
              <a:t>Майк-Интайрийн үзэлд Жоил Фейнберг гэдэг хүн нэлээд эргэлзэж доорхи хэдэн асуулт тавьсан байдаг.</a:t>
            </a:r>
            <a:endParaRPr lang="en-US" b="1">
              <a:latin typeface="Times New Roman"/>
              <a:ea typeface="+mn-lt"/>
              <a:cs typeface="+mn-lt"/>
            </a:endParaRPr>
          </a:p>
          <a:p>
            <a:pPr marL="383540" indent="-383540" algn="just">
              <a:buNone/>
            </a:pPr>
            <a:r>
              <a:rPr lang="en-US" sz="2800" noProof="1">
                <a:latin typeface="Times New Roman"/>
                <a:ea typeface="+mn-lt"/>
                <a:cs typeface="+mn-lt"/>
              </a:rPr>
              <a:t> - Хүн хийснээсээ илүү зүйлээр шагнагдах ёстой юу?</a:t>
            </a:r>
            <a:endParaRPr lang="en-US">
              <a:latin typeface="Times New Roman"/>
              <a:ea typeface="+mn-lt"/>
              <a:cs typeface="+mn-lt"/>
            </a:endParaRPr>
          </a:p>
          <a:p>
            <a:pPr marL="383540" indent="-383540" algn="just">
              <a:buNone/>
            </a:pPr>
            <a:r>
              <a:rPr lang="en-US" sz="2800" noProof="1">
                <a:latin typeface="Times New Roman"/>
                <a:ea typeface="+mn-lt"/>
                <a:cs typeface="+mn-lt"/>
              </a:rPr>
              <a:t>- Бодгаль хүн дэх ёс суртахууны дутагдлуудыг "цагдаххянах" боломжтой юу? </a:t>
            </a:r>
            <a:endParaRPr lang="en-US">
              <a:latin typeface="Times New Roman"/>
              <a:ea typeface="+mn-lt"/>
              <a:cs typeface="+mn-lt"/>
            </a:endParaRPr>
          </a:p>
          <a:p>
            <a:pPr marL="383540" indent="-383540" algn="just">
              <a:buNone/>
            </a:pPr>
            <a:r>
              <a:rPr lang="en-US" sz="2800" noProof="1">
                <a:latin typeface="Times New Roman"/>
                <a:ea typeface="+mn-lt"/>
                <a:cs typeface="+mn-lt"/>
              </a:rPr>
              <a:t>- Ёс суртахууны идэвхийг эдийн засгийн шагналаар шагнах нь зүйтэй юу?</a:t>
            </a:r>
            <a:endParaRPr lang="en-US">
              <a:latin typeface="Times New Roman"/>
              <a:ea typeface="+mn-lt"/>
              <a:cs typeface="+mn-lt"/>
            </a:endParaRPr>
          </a:p>
          <a:p>
            <a:pPr marL="383540" indent="-383540" algn="just">
              <a:buNone/>
            </a:pPr>
            <a:r>
              <a:rPr lang="en-US" sz="2800" noProof="1">
                <a:latin typeface="Times New Roman"/>
                <a:ea typeface="+mn-lt"/>
                <a:cs typeface="+mn-lt"/>
              </a:rPr>
              <a:t>- Ёс суртахууны идэвхийн төлөө өөр шагнал байж болох уу? </a:t>
            </a:r>
            <a:endParaRPr lang="en-US">
              <a:latin typeface="Times New Roman"/>
              <a:ea typeface="+mn-lt"/>
              <a:cs typeface="Times New Roman"/>
            </a:endParaRPr>
          </a:p>
          <a:p>
            <a:pPr marL="383540" indent="-383540" algn="just">
              <a:buNone/>
            </a:pPr>
            <a:r>
              <a:rPr lang="en-US" sz="2800" noProof="1">
                <a:latin typeface="Times New Roman"/>
                <a:ea typeface="+mn-lt"/>
                <a:cs typeface="+mn-lt"/>
              </a:rPr>
              <a:t>Түүнээс гадна тэрээр "шударга боломж"-ийн шаардлага гэдгээр боломжит 5 шалгуурыг нэрлэсэн. </a:t>
            </a:r>
            <a:endParaRPr lang="en-US">
              <a:latin typeface="Times New Roman"/>
              <a:ea typeface="+mn-lt"/>
              <a:cs typeface="Times New Roman"/>
            </a:endParaRPr>
          </a:p>
          <a:p>
            <a:pPr marL="383540" indent="-383540" algn="just">
              <a:buNone/>
            </a:pPr>
            <a:r>
              <a:rPr lang="en-US" sz="2800" noProof="1">
                <a:latin typeface="Times New Roman"/>
                <a:ea typeface="+mn-lt"/>
                <a:cs typeface="+mn-lt"/>
              </a:rPr>
              <a:t>- Тэгш байдал, Хэрэгцээ, Давуу байдал, Оролцоо, Зүтгэл</a:t>
            </a:r>
            <a:endParaRPr lang="en-US">
              <a:latin typeface="Times New Roman"/>
              <a:cs typeface="Times New Roman"/>
            </a:endParaRPr>
          </a:p>
        </p:txBody>
      </p:sp>
      <p:sp>
        <p:nvSpPr>
          <p:cNvPr id="2" name="TextBox 1">
            <a:extLst>
              <a:ext uri="{FF2B5EF4-FFF2-40B4-BE49-F238E27FC236}">
                <a16:creationId xmlns:a16="http://schemas.microsoft.com/office/drawing/2014/main" id="{CEEE639E-822C-220E-E465-DFA78150CF63}"/>
              </a:ext>
            </a:extLst>
          </p:cNvPr>
          <p:cNvSpPr txBox="1"/>
          <p:nvPr/>
        </p:nvSpPr>
        <p:spPr>
          <a:xfrm>
            <a:off x="958574" y="395355"/>
            <a:ext cx="961224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extLst>
      <p:ext uri="{BB962C8B-B14F-4D97-AF65-F5344CB8AC3E}">
        <p14:creationId xmlns:p14="http://schemas.microsoft.com/office/powerpoint/2010/main" val="229387267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07C77BB5-B891-BE15-1948-07608041AD8A}"/>
              </a:ext>
            </a:extLst>
          </p:cNvPr>
          <p:cNvPicPr>
            <a:picLocks noChangeAspect="1"/>
          </p:cNvPicPr>
          <p:nvPr/>
        </p:nvPicPr>
        <p:blipFill rotWithShape="1">
          <a:blip r:embed="rId2">
            <a:alphaModFix amt="35000"/>
          </a:blip>
          <a:srcRect t="10000"/>
          <a:stretch/>
        </p:blipFill>
        <p:spPr>
          <a:xfrm>
            <a:off x="20" y="10"/>
            <a:ext cx="12191980" cy="6857990"/>
          </a:xfrm>
          <a:prstGeom prst="rect">
            <a:avLst/>
          </a:prstGeom>
        </p:spPr>
      </p:pic>
      <p:sp>
        <p:nvSpPr>
          <p:cNvPr id="3" name="Content Placeholder 2">
            <a:extLst>
              <a:ext uri="{FF2B5EF4-FFF2-40B4-BE49-F238E27FC236}">
                <a16:creationId xmlns:a16="http://schemas.microsoft.com/office/drawing/2014/main" id="{E0C12767-87DE-F7AF-8D97-0801A3E69F09}"/>
              </a:ext>
            </a:extLst>
          </p:cNvPr>
          <p:cNvSpPr>
            <a:spLocks noGrp="1"/>
          </p:cNvSpPr>
          <p:nvPr>
            <p:ph idx="1"/>
          </p:nvPr>
        </p:nvSpPr>
        <p:spPr>
          <a:xfrm>
            <a:off x="1294296" y="927652"/>
            <a:ext cx="9601200" cy="3581400"/>
          </a:xfrm>
        </p:spPr>
        <p:txBody>
          <a:bodyPr vert="horz" lIns="91440" tIns="45720" rIns="91440" bIns="45720" rtlCol="0" anchor="t">
            <a:normAutofit/>
          </a:bodyPr>
          <a:lstStyle/>
          <a:p>
            <a:pPr marL="0" indent="0" algn="just">
              <a:buNone/>
            </a:pPr>
            <a:r>
              <a:rPr lang="mn-MN" sz="3200">
                <a:latin typeface="Times New Roman"/>
                <a:cs typeface="Times New Roman"/>
              </a:rPr>
              <a:t>Ёс зүй,</a:t>
            </a:r>
            <a:r>
              <a:rPr lang="en-US" sz="3200">
                <a:latin typeface="Times New Roman"/>
                <a:cs typeface="Times New Roman"/>
              </a:rPr>
              <a:t> </a:t>
            </a:r>
            <a:r>
              <a:rPr lang="mn-MN" sz="3200">
                <a:latin typeface="Times New Roman"/>
                <a:cs typeface="Times New Roman"/>
              </a:rPr>
              <a:t>нийгэм,</a:t>
            </a:r>
            <a:r>
              <a:rPr lang="en-US" sz="3200">
                <a:latin typeface="Times New Roman"/>
                <a:cs typeface="Times New Roman"/>
              </a:rPr>
              <a:t> </a:t>
            </a:r>
            <a:r>
              <a:rPr lang="mn-MN" sz="3200">
                <a:latin typeface="Times New Roman"/>
                <a:cs typeface="Times New Roman"/>
              </a:rPr>
              <a:t>улс</a:t>
            </a:r>
            <a:r>
              <a:rPr lang="en-US" sz="3200">
                <a:latin typeface="Times New Roman"/>
                <a:cs typeface="Times New Roman"/>
              </a:rPr>
              <a:t> </a:t>
            </a:r>
            <a:r>
              <a:rPr lang="mn-MN" sz="3200">
                <a:latin typeface="Times New Roman"/>
                <a:cs typeface="Times New Roman"/>
              </a:rPr>
              <a:t>төрийн онолуудад зүй ёсны янз бүрийн санаа ил, далд байдлаар</a:t>
            </a:r>
            <a:r>
              <a:rPr lang="en-US" sz="3200">
                <a:latin typeface="Times New Roman"/>
                <a:cs typeface="Times New Roman"/>
              </a:rPr>
              <a:t> </a:t>
            </a:r>
            <a:r>
              <a:rPr lang="mn-MN" sz="3200">
                <a:latin typeface="Times New Roman"/>
                <a:cs typeface="Times New Roman"/>
              </a:rPr>
              <a:t>тавигдаж иржээ. Тухайлбал:</a:t>
            </a:r>
            <a:endParaRPr lang="en-US" sz="3200">
              <a:ea typeface="+mn-lt"/>
              <a:cs typeface="+mn-lt"/>
            </a:endParaRPr>
          </a:p>
          <a:p>
            <a:pPr marL="0" indent="0">
              <a:buNone/>
            </a:pPr>
            <a:endParaRPr lang="mn-MN" sz="3200">
              <a:latin typeface="Times New Roman"/>
              <a:cs typeface="Times New Roman"/>
            </a:endParaRPr>
          </a:p>
          <a:p>
            <a:pPr marL="0" indent="0">
              <a:buNone/>
            </a:pPr>
            <a:endParaRPr lang="en-US"/>
          </a:p>
        </p:txBody>
      </p:sp>
      <p:sp>
        <p:nvSpPr>
          <p:cNvPr id="7" name="Flowchart: Punched Tape 6">
            <a:extLst>
              <a:ext uri="{FF2B5EF4-FFF2-40B4-BE49-F238E27FC236}">
                <a16:creationId xmlns:a16="http://schemas.microsoft.com/office/drawing/2014/main" id="{4FE572BF-5068-70B4-814B-201D515F096B}"/>
              </a:ext>
            </a:extLst>
          </p:cNvPr>
          <p:cNvSpPr/>
          <p:nvPr/>
        </p:nvSpPr>
        <p:spPr>
          <a:xfrm>
            <a:off x="1363870" y="2500242"/>
            <a:ext cx="4114800" cy="3133725"/>
          </a:xfrm>
          <a:prstGeom prst="flowChartPunchedTape">
            <a:avLst/>
          </a:prstGeom>
          <a:noFill/>
          <a:ln/>
        </p:spPr>
        <p:style>
          <a:lnRef idx="2">
            <a:schemeClr val="accent1"/>
          </a:lnRef>
          <a:fillRef idx="1">
            <a:schemeClr val="lt1"/>
          </a:fillRef>
          <a:effectRef idx="0">
            <a:schemeClr val="accent1"/>
          </a:effectRef>
          <a:fontRef idx="minor">
            <a:schemeClr val="dk1"/>
          </a:fontRef>
        </p:style>
        <p:txBody>
          <a:bodyPr lIns="91440" tIns="45720" rIns="91440" bIns="45720"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mn-MN" sz="2800">
                <a:solidFill>
                  <a:schemeClr val="tx1"/>
                </a:solidFill>
                <a:latin typeface="Times New Roman"/>
                <a:cs typeface="Times New Roman"/>
              </a:rPr>
              <a:t>Платон:</a:t>
            </a:r>
          </a:p>
          <a:p>
            <a:pPr algn="ctr"/>
            <a:r>
              <a:rPr lang="mn-MN" sz="2800">
                <a:solidFill>
                  <a:schemeClr val="tx1"/>
                </a:solidFill>
                <a:latin typeface="Times New Roman"/>
                <a:cs typeface="Times New Roman"/>
              </a:rPr>
              <a:t>төр, бодгаль хүн хоёул</a:t>
            </a:r>
          </a:p>
          <a:p>
            <a:pPr algn="ctr"/>
            <a:r>
              <a:rPr lang="mn-MN" sz="2800">
                <a:solidFill>
                  <a:schemeClr val="tx1"/>
                </a:solidFill>
                <a:latin typeface="Times New Roman"/>
                <a:cs typeface="Times New Roman"/>
              </a:rPr>
              <a:t>оюун ухаанд захирагдаж</a:t>
            </a:r>
          </a:p>
          <a:p>
            <a:pPr algn="ctr"/>
            <a:r>
              <a:rPr lang="mn-MN" sz="2800">
                <a:solidFill>
                  <a:schemeClr val="tx1"/>
                </a:solidFill>
                <a:latin typeface="Times New Roman"/>
                <a:cs typeface="Times New Roman"/>
              </a:rPr>
              <a:t>байвал зүй ёс</a:t>
            </a:r>
            <a:endParaRPr lang="en-US" sz="2800">
              <a:solidFill>
                <a:schemeClr val="tx1"/>
              </a:solidFill>
              <a:latin typeface="Times New Roman"/>
              <a:cs typeface="Times New Roman"/>
            </a:endParaRPr>
          </a:p>
        </p:txBody>
      </p:sp>
      <p:sp>
        <p:nvSpPr>
          <p:cNvPr id="8" name="Flowchart: Punched Tape 7">
            <a:extLst>
              <a:ext uri="{FF2B5EF4-FFF2-40B4-BE49-F238E27FC236}">
                <a16:creationId xmlns:a16="http://schemas.microsoft.com/office/drawing/2014/main" id="{318033F5-B73F-F338-1DE7-77F30E101900}"/>
              </a:ext>
            </a:extLst>
          </p:cNvPr>
          <p:cNvSpPr/>
          <p:nvPr/>
        </p:nvSpPr>
        <p:spPr>
          <a:xfrm>
            <a:off x="6055277" y="2502452"/>
            <a:ext cx="4114800" cy="3133725"/>
          </a:xfrm>
          <a:prstGeom prst="flowChartPunchedTape">
            <a:avLst/>
          </a:prstGeom>
          <a:noFill/>
          <a:ln/>
        </p:spPr>
        <p:style>
          <a:lnRef idx="2">
            <a:schemeClr val="accent1"/>
          </a:lnRef>
          <a:fillRef idx="1">
            <a:schemeClr val="lt1"/>
          </a:fillRef>
          <a:effectRef idx="0">
            <a:schemeClr val="accent1"/>
          </a:effectRef>
          <a:fontRef idx="minor">
            <a:schemeClr val="dk1"/>
          </a:fontRef>
        </p:style>
        <p:txBody>
          <a:bodyPr lIns="91440" tIns="45720" rIns="91440" bIns="45720" rtlCol="0" anchor="ctr"/>
          <a:lstStyle>
            <a:defPPr>
              <a:defRPr lang="en-US"/>
            </a:defPPr>
            <a:lvl1pPr marL="0" algn="l" defTabSz="914400" rtl="0" eaLnBrk="1" latinLnBrk="0" hangingPunct="1">
              <a:defRPr sz="1800" kern="1200">
                <a:solidFill>
                  <a:schemeClr val="dk1"/>
                </a:solidFill>
                <a:latin typeface="+mn-lt"/>
                <a:ea typeface="+mn-ea"/>
                <a:cs typeface="+mn-cs"/>
              </a:defRPr>
            </a:lvl1pPr>
            <a:lvl2pPr marL="457200" algn="l" defTabSz="914400" rtl="0" eaLnBrk="1" latinLnBrk="0" hangingPunct="1">
              <a:defRPr sz="1800" kern="1200">
                <a:solidFill>
                  <a:schemeClr val="dk1"/>
                </a:solidFill>
                <a:latin typeface="+mn-lt"/>
                <a:ea typeface="+mn-ea"/>
                <a:cs typeface="+mn-cs"/>
              </a:defRPr>
            </a:lvl2pPr>
            <a:lvl3pPr marL="914400" algn="l" defTabSz="914400" rtl="0" eaLnBrk="1" latinLnBrk="0" hangingPunct="1">
              <a:defRPr sz="1800" kern="1200">
                <a:solidFill>
                  <a:schemeClr val="dk1"/>
                </a:solidFill>
                <a:latin typeface="+mn-lt"/>
                <a:ea typeface="+mn-ea"/>
                <a:cs typeface="+mn-cs"/>
              </a:defRPr>
            </a:lvl3pPr>
            <a:lvl4pPr marL="1371600" algn="l" defTabSz="914400" rtl="0" eaLnBrk="1" latinLnBrk="0" hangingPunct="1">
              <a:defRPr sz="1800" kern="1200">
                <a:solidFill>
                  <a:schemeClr val="dk1"/>
                </a:solidFill>
                <a:latin typeface="+mn-lt"/>
                <a:ea typeface="+mn-ea"/>
                <a:cs typeface="+mn-cs"/>
              </a:defRPr>
            </a:lvl4pPr>
            <a:lvl5pPr marL="1828800" algn="l" defTabSz="914400" rtl="0" eaLnBrk="1" latinLnBrk="0" hangingPunct="1">
              <a:defRPr sz="1800" kern="1200">
                <a:solidFill>
                  <a:schemeClr val="dk1"/>
                </a:solidFill>
                <a:latin typeface="+mn-lt"/>
                <a:ea typeface="+mn-ea"/>
                <a:cs typeface="+mn-cs"/>
              </a:defRPr>
            </a:lvl5pPr>
            <a:lvl6pPr marL="2286000" algn="l" defTabSz="914400" rtl="0" eaLnBrk="1" latinLnBrk="0" hangingPunct="1">
              <a:defRPr sz="1800" kern="1200">
                <a:solidFill>
                  <a:schemeClr val="dk1"/>
                </a:solidFill>
                <a:latin typeface="+mn-lt"/>
                <a:ea typeface="+mn-ea"/>
                <a:cs typeface="+mn-cs"/>
              </a:defRPr>
            </a:lvl6pPr>
            <a:lvl7pPr marL="2743200" algn="l" defTabSz="914400" rtl="0" eaLnBrk="1" latinLnBrk="0" hangingPunct="1">
              <a:defRPr sz="1800" kern="1200">
                <a:solidFill>
                  <a:schemeClr val="dk1"/>
                </a:solidFill>
                <a:latin typeface="+mn-lt"/>
                <a:ea typeface="+mn-ea"/>
                <a:cs typeface="+mn-cs"/>
              </a:defRPr>
            </a:lvl7pPr>
            <a:lvl8pPr marL="3200400" algn="l" defTabSz="914400" rtl="0" eaLnBrk="1" latinLnBrk="0" hangingPunct="1">
              <a:defRPr sz="1800" kern="1200">
                <a:solidFill>
                  <a:schemeClr val="dk1"/>
                </a:solidFill>
                <a:latin typeface="+mn-lt"/>
                <a:ea typeface="+mn-ea"/>
                <a:cs typeface="+mn-cs"/>
              </a:defRPr>
            </a:lvl8pPr>
            <a:lvl9pPr marL="3657600" algn="l" defTabSz="914400" rtl="0" eaLnBrk="1" latinLnBrk="0" hangingPunct="1">
              <a:defRPr sz="1800" kern="1200">
                <a:solidFill>
                  <a:schemeClr val="dk1"/>
                </a:solidFill>
                <a:latin typeface="+mn-lt"/>
                <a:ea typeface="+mn-ea"/>
                <a:cs typeface="+mn-cs"/>
              </a:defRPr>
            </a:lvl9pPr>
          </a:lstStyle>
          <a:p>
            <a:pPr algn="ctr"/>
            <a:r>
              <a:rPr lang="mn-MN" sz="2800">
                <a:solidFill>
                  <a:schemeClr val="tx1"/>
                </a:solidFill>
                <a:latin typeface="Times New Roman"/>
                <a:cs typeface="Times New Roman"/>
              </a:rPr>
              <a:t>Милль: хэдий л олон хүн аз жаргалтай байна тэр бол зүй ёс</a:t>
            </a:r>
            <a:endParaRPr lang="en-US" sz="2800">
              <a:solidFill>
                <a:schemeClr val="tx1"/>
              </a:solidFill>
              <a:latin typeface="Times New Roman"/>
              <a:cs typeface="Times New Roman"/>
            </a:endParaRPr>
          </a:p>
        </p:txBody>
      </p:sp>
    </p:spTree>
    <p:extLst>
      <p:ext uri="{BB962C8B-B14F-4D97-AF65-F5344CB8AC3E}">
        <p14:creationId xmlns:p14="http://schemas.microsoft.com/office/powerpoint/2010/main" val="2594145659"/>
      </p:ext>
    </p:extLst>
  </p:cSld>
  <p:clrMapOvr>
    <a:overrideClrMapping bg1="dk1" tx1="lt1" bg2="dk2" tx2="lt2" accent1="accent1" accent2="accent2" accent3="accent3" accent4="accent4" accent5="accent5" accent6="accent6" hlink="hlink" folHlink="folHlink"/>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708991" y="1292087"/>
            <a:ext cx="10804938" cy="5458791"/>
          </a:xfrm>
        </p:spPr>
        <p:txBody>
          <a:bodyPr vert="horz" lIns="91440" tIns="45720" rIns="91440" bIns="45720" rtlCol="0" anchor="t">
            <a:noAutofit/>
          </a:bodyPr>
          <a:lstStyle/>
          <a:p>
            <a:pPr marL="514350" indent="-514350" algn="just">
              <a:buAutoNum type="arabicPeriod"/>
            </a:pPr>
            <a:r>
              <a:rPr lang="en-US" sz="2800" noProof="1">
                <a:ea typeface="+mn-lt"/>
                <a:cs typeface="+mn-lt"/>
                <a:hlinkClick r:id="rId3"/>
              </a:rPr>
              <a:t>https://mn.eferrit.com/либерализм-гэж-юу-вэ/</a:t>
            </a:r>
            <a:endParaRPr lang="en-US">
              <a:ea typeface="+mn-lt"/>
              <a:cs typeface="+mn-lt"/>
            </a:endParaRPr>
          </a:p>
          <a:p>
            <a:pPr marL="514350" indent="-514350" algn="just">
              <a:buAutoNum type="arabicPeriod"/>
            </a:pPr>
            <a:r>
              <a:rPr lang="en-US" sz="2800" noProof="1">
                <a:ea typeface="+mn-lt"/>
                <a:cs typeface="+mn-lt"/>
                <a:hlinkClick r:id="rId4"/>
              </a:rPr>
              <a:t>https://nli.gov.mn/gariinavlaga/PHILOSOPHY.pdf</a:t>
            </a:r>
            <a:endParaRPr lang="en-US" sz="2800" noProof="1">
              <a:ea typeface="+mn-lt"/>
              <a:cs typeface="+mn-lt"/>
            </a:endParaRPr>
          </a:p>
          <a:p>
            <a:pPr marL="514350" indent="-514350" algn="just">
              <a:buAutoNum type="arabicPeriod"/>
            </a:pPr>
            <a:r>
              <a:rPr lang="en-US" sz="2800" noProof="1">
                <a:ea typeface="+mn-lt"/>
                <a:cs typeface="+mn-lt"/>
                <a:hlinkClick r:id="rId5"/>
              </a:rPr>
              <a:t>https://ru.wikipedia.org</a:t>
            </a:r>
            <a:endParaRPr lang="en-US" sz="2800" noProof="1">
              <a:ea typeface="+mn-lt"/>
              <a:cs typeface="+mn-lt"/>
            </a:endParaRPr>
          </a:p>
          <a:p>
            <a:pPr marL="514350" indent="-514350" algn="just">
              <a:buAutoNum type="arabicPeriod"/>
            </a:pPr>
            <a:r>
              <a:rPr lang="en-US" sz="2800" noProof="1">
                <a:ea typeface="+mn-lt"/>
                <a:cs typeface="+mn-lt"/>
                <a:hlinkClick r:id="rId6"/>
              </a:rPr>
              <a:t>http://www.baabar.mn/article/5772</a:t>
            </a:r>
            <a:endParaRPr lang="en-US" sz="2800" noProof="1">
              <a:ea typeface="+mn-lt"/>
              <a:cs typeface="+mn-lt"/>
            </a:endParaRPr>
          </a:p>
          <a:p>
            <a:pPr marL="514350" indent="-514350" algn="just">
              <a:buAutoNum type="arabicPeriod"/>
            </a:pPr>
            <a:r>
              <a:rPr lang="en-US" sz="2800" noProof="1">
                <a:ea typeface="+mn-lt"/>
                <a:cs typeface="+mn-lt"/>
                <a:hlinkClick r:id="rId7"/>
              </a:rPr>
              <a:t>https://news.mn/r/2200659/</a:t>
            </a:r>
            <a:endParaRPr lang="en-US" sz="2800" noProof="1">
              <a:ea typeface="+mn-lt"/>
              <a:cs typeface="+mn-lt"/>
            </a:endParaRPr>
          </a:p>
          <a:p>
            <a:pPr marL="514350" indent="-514350" algn="just">
              <a:buAutoNum type="arabicPeriod"/>
            </a:pPr>
            <a:r>
              <a:rPr lang="en-US" sz="2800" noProof="1"/>
              <a:t>Ц.Гомбосүрэн. Философи. УБ.,2002.</a:t>
            </a:r>
          </a:p>
        </p:txBody>
      </p:sp>
      <p:sp>
        <p:nvSpPr>
          <p:cNvPr id="2" name="TextBox 1">
            <a:extLst>
              <a:ext uri="{FF2B5EF4-FFF2-40B4-BE49-F238E27FC236}">
                <a16:creationId xmlns:a16="http://schemas.microsoft.com/office/drawing/2014/main" id="{CEEE639E-822C-220E-E465-DFA78150CF63}"/>
              </a:ext>
            </a:extLst>
          </p:cNvPr>
          <p:cNvSpPr txBox="1"/>
          <p:nvPr/>
        </p:nvSpPr>
        <p:spPr>
          <a:xfrm>
            <a:off x="958574" y="395355"/>
            <a:ext cx="9612243"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noProof="1">
                <a:latin typeface="Times New Roman"/>
                <a:cs typeface="Times New Roman"/>
              </a:rPr>
              <a:t>Ашигласан материалын эх сурвалж</a:t>
            </a:r>
          </a:p>
        </p:txBody>
      </p:sp>
    </p:spTree>
    <p:extLst>
      <p:ext uri="{BB962C8B-B14F-4D97-AF65-F5344CB8AC3E}">
        <p14:creationId xmlns:p14="http://schemas.microsoft.com/office/powerpoint/2010/main" val="3229244456"/>
      </p:ext>
    </p:extLst>
  </p:cSld>
  <p:clrMapOvr>
    <a:overrideClrMapping bg1="dk1" tx1="lt1" bg2="dk2" tx2="lt2" accent1="accent1" accent2="accent2" accent3="accent3" accent4="accent4" accent5="accent5" accent6="accent6" hlink="hlink" folHlink="folHlink"/>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44184"/>
            <a:ext cx="12191980" cy="6857990"/>
          </a:xfrm>
          <a:prstGeom prst="rect">
            <a:avLst/>
          </a:prstGeom>
        </p:spPr>
      </p:pic>
      <p:sp>
        <p:nvSpPr>
          <p:cNvPr id="2" name="TextBox 1">
            <a:extLst>
              <a:ext uri="{FF2B5EF4-FFF2-40B4-BE49-F238E27FC236}">
                <a16:creationId xmlns:a16="http://schemas.microsoft.com/office/drawing/2014/main" id="{CEEE639E-822C-220E-E465-DFA78150CF63}"/>
              </a:ext>
            </a:extLst>
          </p:cNvPr>
          <p:cNvSpPr txBox="1"/>
          <p:nvPr/>
        </p:nvSpPr>
        <p:spPr>
          <a:xfrm>
            <a:off x="1842053" y="3012658"/>
            <a:ext cx="8518939"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800" noProof="1">
                <a:latin typeface="Times New Roman"/>
                <a:cs typeface="Times New Roman"/>
              </a:rPr>
              <a:t>АНХААРАЛ ХАНД</a:t>
            </a:r>
            <a:r>
              <a:rPr lang="en-US" sz="4800" b="1" noProof="1">
                <a:latin typeface="Times New Roman"/>
                <a:cs typeface="Times New Roman"/>
              </a:rPr>
              <a:t>УУ</a:t>
            </a:r>
            <a:r>
              <a:rPr lang="en-US" sz="4800" noProof="1">
                <a:latin typeface="Times New Roman"/>
                <a:cs typeface="Times New Roman"/>
              </a:rPr>
              <a:t>ЛСАНД БА</a:t>
            </a:r>
            <a:r>
              <a:rPr lang="en-US" sz="4800" b="1" noProof="1">
                <a:latin typeface="Times New Roman"/>
                <a:cs typeface="Times New Roman"/>
              </a:rPr>
              <a:t>Я</a:t>
            </a:r>
            <a:r>
              <a:rPr lang="en-US" sz="4800" noProof="1">
                <a:latin typeface="Times New Roman"/>
                <a:cs typeface="Times New Roman"/>
              </a:rPr>
              <a:t>РЛАЛ</a:t>
            </a:r>
            <a:r>
              <a:rPr lang="en-US" sz="4800" b="1" noProof="1">
                <a:latin typeface="Times New Roman"/>
                <a:cs typeface="Times New Roman"/>
              </a:rPr>
              <a:t>АА</a:t>
            </a:r>
          </a:p>
        </p:txBody>
      </p:sp>
    </p:spTree>
    <p:extLst>
      <p:ext uri="{BB962C8B-B14F-4D97-AF65-F5344CB8AC3E}">
        <p14:creationId xmlns:p14="http://schemas.microsoft.com/office/powerpoint/2010/main" val="362671663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7ABB1B9-74B4-E5E5-6591-2439A6DE4807}"/>
              </a:ext>
            </a:extLst>
          </p:cNvPr>
          <p:cNvPicPr>
            <a:picLocks noChangeAspect="1"/>
          </p:cNvPicPr>
          <p:nvPr/>
        </p:nvPicPr>
        <p:blipFill rotWithShape="1">
          <a:blip r:embed="rId2">
            <a:alphaModFix amt="35000"/>
          </a:blip>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EBDA5495-7CEC-A0FD-AE2C-DAC43ED4FD37}"/>
              </a:ext>
            </a:extLst>
          </p:cNvPr>
          <p:cNvSpPr>
            <a:spLocks noGrp="1"/>
          </p:cNvSpPr>
          <p:nvPr>
            <p:ph type="title"/>
          </p:nvPr>
        </p:nvSpPr>
        <p:spPr>
          <a:xfrm>
            <a:off x="1371600" y="685800"/>
            <a:ext cx="9601200" cy="1485900"/>
          </a:xfrm>
        </p:spPr>
        <p:txBody>
          <a:bodyPr>
            <a:normAutofit/>
          </a:bodyPr>
          <a:lstStyle/>
          <a:p>
            <a:endParaRPr lang="en-MN"/>
          </a:p>
        </p:txBody>
      </p:sp>
      <p:sp>
        <p:nvSpPr>
          <p:cNvPr id="7" name="Flowchart: Document 6">
            <a:extLst>
              <a:ext uri="{FF2B5EF4-FFF2-40B4-BE49-F238E27FC236}">
                <a16:creationId xmlns:a16="http://schemas.microsoft.com/office/drawing/2014/main" id="{625163F1-9670-E887-9CA6-E2F24EF8B61C}"/>
              </a:ext>
            </a:extLst>
          </p:cNvPr>
          <p:cNvSpPr/>
          <p:nvPr/>
        </p:nvSpPr>
        <p:spPr>
          <a:xfrm>
            <a:off x="1372704" y="2287104"/>
            <a:ext cx="4724400" cy="2895600"/>
          </a:xfrm>
          <a:prstGeom prst="flowChartDocumen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mn-MN" sz="2800">
                <a:solidFill>
                  <a:schemeClr val="tx1"/>
                </a:solidFill>
                <a:latin typeface="Times New Roman" panose="02020603050405020304" pitchFamily="18" charset="0"/>
                <a:cs typeface="Times New Roman" panose="02020603050405020304" pitchFamily="18" charset="0"/>
              </a:rPr>
              <a:t>Маркс:</a:t>
            </a:r>
          </a:p>
          <a:p>
            <a:pPr algn="ctr"/>
            <a:r>
              <a:rPr lang="mn-MN" sz="2800">
                <a:solidFill>
                  <a:schemeClr val="tx1"/>
                </a:solidFill>
                <a:latin typeface="Times New Roman" panose="02020603050405020304" pitchFamily="18" charset="0"/>
                <a:cs typeface="Times New Roman" panose="02020603050405020304" pitchFamily="18" charset="0"/>
              </a:rPr>
              <a:t>Хүн чадварынхаа хэрээр авах</a:t>
            </a:r>
          </a:p>
          <a:p>
            <a:pPr algn="ctr"/>
            <a:r>
              <a:rPr lang="mn-MN" sz="2800">
                <a:solidFill>
                  <a:schemeClr val="tx1"/>
                </a:solidFill>
                <a:latin typeface="Times New Roman" panose="02020603050405020304" pitchFamily="18" charset="0"/>
                <a:cs typeface="Times New Roman" panose="02020603050405020304" pitchFamily="18" charset="0"/>
              </a:rPr>
              <a:t>зарчмаас хэрэгцээнийхээ</a:t>
            </a:r>
          </a:p>
          <a:p>
            <a:pPr algn="ctr"/>
            <a:r>
              <a:rPr lang="mn-MN" sz="2800">
                <a:solidFill>
                  <a:schemeClr val="tx1"/>
                </a:solidFill>
                <a:latin typeface="Times New Roman" panose="02020603050405020304" pitchFamily="18" charset="0"/>
                <a:cs typeface="Times New Roman" panose="02020603050405020304" pitchFamily="18" charset="0"/>
              </a:rPr>
              <a:t>хэрээр авах зарчим руу явж</a:t>
            </a:r>
          </a:p>
          <a:p>
            <a:pPr algn="ctr"/>
            <a:r>
              <a:rPr lang="mn-MN" sz="2800">
                <a:solidFill>
                  <a:schemeClr val="tx1"/>
                </a:solidFill>
                <a:latin typeface="Times New Roman" panose="02020603050405020304" pitchFamily="18" charset="0"/>
                <a:cs typeface="Times New Roman" panose="02020603050405020304" pitchFamily="18" charset="0"/>
              </a:rPr>
              <a:t>байвал зүй ёс</a:t>
            </a:r>
            <a:endParaRPr lang="en-US" sz="2800">
              <a:solidFill>
                <a:schemeClr val="tx1"/>
              </a:solidFill>
              <a:latin typeface="Times New Roman" panose="02020603050405020304" pitchFamily="18" charset="0"/>
              <a:cs typeface="Times New Roman" panose="02020603050405020304" pitchFamily="18" charset="0"/>
            </a:endParaRPr>
          </a:p>
        </p:txBody>
      </p:sp>
      <p:sp>
        <p:nvSpPr>
          <p:cNvPr id="9" name="Flowchart: Document 8">
            <a:extLst>
              <a:ext uri="{FF2B5EF4-FFF2-40B4-BE49-F238E27FC236}">
                <a16:creationId xmlns:a16="http://schemas.microsoft.com/office/drawing/2014/main" id="{A77DD755-1562-E101-5EC9-D380CDB5913B}"/>
              </a:ext>
            </a:extLst>
          </p:cNvPr>
          <p:cNvSpPr/>
          <p:nvPr/>
        </p:nvSpPr>
        <p:spPr>
          <a:xfrm>
            <a:off x="6724374" y="2326861"/>
            <a:ext cx="3962400" cy="2362200"/>
          </a:xfrm>
          <a:prstGeom prst="flowChartDocumen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mn-MN" sz="2800">
                <a:solidFill>
                  <a:schemeClr val="tx1"/>
                </a:solidFill>
                <a:latin typeface="Times New Roman"/>
                <a:cs typeface="Times New Roman"/>
              </a:rPr>
              <a:t>Хосперс:</a:t>
            </a:r>
            <a:endParaRPr lang="en-US">
              <a:solidFill>
                <a:schemeClr val="tx1"/>
              </a:solidFill>
            </a:endParaRPr>
          </a:p>
          <a:p>
            <a:pPr algn="ctr"/>
            <a:r>
              <a:rPr lang="mn-MN" sz="2800">
                <a:solidFill>
                  <a:schemeClr val="tx1"/>
                </a:solidFill>
                <a:latin typeface="Times New Roman" panose="02020603050405020304" pitchFamily="18" charset="0"/>
                <a:cs typeface="Times New Roman" panose="02020603050405020304" pitchFamily="18" charset="0"/>
              </a:rPr>
              <a:t>Чөлөөт үйлдвэрлэл бол</a:t>
            </a:r>
          </a:p>
          <a:p>
            <a:pPr algn="ctr"/>
            <a:r>
              <a:rPr lang="mn-MN" sz="2800">
                <a:solidFill>
                  <a:schemeClr val="tx1"/>
                </a:solidFill>
                <a:latin typeface="Times New Roman" panose="02020603050405020304" pitchFamily="18" charset="0"/>
                <a:cs typeface="Times New Roman" panose="02020603050405020304" pitchFamily="18" charset="0"/>
              </a:rPr>
              <a:t>зүй ёсны хэрэгжилт</a:t>
            </a:r>
          </a:p>
        </p:txBody>
      </p:sp>
    </p:spTree>
    <p:extLst>
      <p:ext uri="{BB962C8B-B14F-4D97-AF65-F5344CB8AC3E}">
        <p14:creationId xmlns:p14="http://schemas.microsoft.com/office/powerpoint/2010/main" val="400330493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6B9230D9-8C69-4DF2-DB08-147AE26338C1}"/>
              </a:ext>
            </a:extLst>
          </p:cNvPr>
          <p:cNvPicPr>
            <a:picLocks noChangeAspect="1"/>
          </p:cNvPicPr>
          <p:nvPr/>
        </p:nvPicPr>
        <p:blipFill rotWithShape="1">
          <a:blip r:embed="rId2">
            <a:alphaModFix amt="35000"/>
          </a:blip>
          <a:srcRect t="10000"/>
          <a:stretch/>
        </p:blipFill>
        <p:spPr>
          <a:xfrm>
            <a:off x="20" y="10"/>
            <a:ext cx="12191980" cy="6857990"/>
          </a:xfrm>
          <a:prstGeom prst="rect">
            <a:avLst/>
          </a:prstGeom>
        </p:spPr>
      </p:pic>
      <p:sp>
        <p:nvSpPr>
          <p:cNvPr id="2" name="Title 1">
            <a:extLst>
              <a:ext uri="{FF2B5EF4-FFF2-40B4-BE49-F238E27FC236}">
                <a16:creationId xmlns:a16="http://schemas.microsoft.com/office/drawing/2014/main" id="{7F358C0D-7A9B-6C39-D676-3B5D9FC1F902}"/>
              </a:ext>
            </a:extLst>
          </p:cNvPr>
          <p:cNvSpPr>
            <a:spLocks noGrp="1"/>
          </p:cNvSpPr>
          <p:nvPr>
            <p:ph type="title"/>
          </p:nvPr>
        </p:nvSpPr>
        <p:spPr>
          <a:xfrm>
            <a:off x="1371600" y="685800"/>
            <a:ext cx="9601200" cy="1485900"/>
          </a:xfrm>
        </p:spPr>
        <p:txBody>
          <a:bodyPr>
            <a:normAutofit/>
          </a:bodyPr>
          <a:lstStyle/>
          <a:p>
            <a:r>
              <a:rPr lang="mn-MN" b="1">
                <a:latin typeface="Times New Roman"/>
                <a:cs typeface="Times New Roman"/>
              </a:rPr>
              <a:t>Зүй ёсны гурван үзэл </a:t>
            </a:r>
            <a:endParaRPr lang="en-US">
              <a:ea typeface="+mj-lt"/>
              <a:cs typeface="+mj-lt"/>
            </a:endParaRPr>
          </a:p>
          <a:p>
            <a:endParaRPr lang="en-MN"/>
          </a:p>
        </p:txBody>
      </p:sp>
      <p:sp>
        <p:nvSpPr>
          <p:cNvPr id="3" name="Content Placeholder 2">
            <a:extLst>
              <a:ext uri="{FF2B5EF4-FFF2-40B4-BE49-F238E27FC236}">
                <a16:creationId xmlns:a16="http://schemas.microsoft.com/office/drawing/2014/main" id="{697B05DD-77B1-FCC2-A851-B6CB3D3F5432}"/>
              </a:ext>
            </a:extLst>
          </p:cNvPr>
          <p:cNvSpPr>
            <a:spLocks noGrp="1"/>
          </p:cNvSpPr>
          <p:nvPr>
            <p:ph idx="1"/>
          </p:nvPr>
        </p:nvSpPr>
        <p:spPr>
          <a:xfrm>
            <a:off x="1029253" y="1667565"/>
            <a:ext cx="10296938" cy="5006008"/>
          </a:xfrm>
        </p:spPr>
        <p:txBody>
          <a:bodyPr vert="horz" lIns="91440" tIns="45720" rIns="91440" bIns="45720" rtlCol="0" anchor="t">
            <a:noAutofit/>
          </a:bodyPr>
          <a:lstStyle/>
          <a:p>
            <a:pPr marL="383540" indent="-383540" algn="just">
              <a:lnSpc>
                <a:spcPct val="100000"/>
              </a:lnSpc>
              <a:spcBef>
                <a:spcPts val="0"/>
              </a:spcBef>
              <a:spcAft>
                <a:spcPts val="0"/>
              </a:spcAft>
              <a:buFont typeface="Arial" panose="020B0503020102020204" pitchFamily="34" charset="0"/>
              <a:buChar char="•"/>
            </a:pPr>
            <a:r>
              <a:rPr lang="mn-MN" sz="3200" b="1">
                <a:latin typeface="Times New Roman"/>
                <a:cs typeface="Times New Roman"/>
              </a:rPr>
              <a:t>Либертари</a:t>
            </a:r>
            <a:r>
              <a:rPr lang="en-US" sz="3200" b="1">
                <a:latin typeface="Times New Roman"/>
                <a:cs typeface="Times New Roman"/>
              </a:rPr>
              <a:t>:</a:t>
            </a:r>
            <a:r>
              <a:rPr lang="mn-MN" sz="3200">
                <a:latin typeface="Times New Roman"/>
                <a:cs typeface="Times New Roman"/>
              </a:rPr>
              <a:t>Хувь хүний эрх чөлөө бол нийгмийн хамгийн дээд эрхэмнэл</a:t>
            </a:r>
            <a:endParaRPr lang="mn-MN" sz="3200">
              <a:latin typeface="Times New Roman"/>
              <a:ea typeface="+mn-lt"/>
              <a:cs typeface="Times New Roman"/>
            </a:endParaRPr>
          </a:p>
          <a:p>
            <a:pPr marL="383540" indent="-383540" algn="just">
              <a:lnSpc>
                <a:spcPct val="100000"/>
              </a:lnSpc>
              <a:spcBef>
                <a:spcPts val="0"/>
              </a:spcBef>
              <a:spcAft>
                <a:spcPts val="0"/>
              </a:spcAft>
              <a:buFont typeface="Arial" panose="020B0503020102020204" pitchFamily="34" charset="0"/>
              <a:buChar char="•"/>
            </a:pPr>
            <a:r>
              <a:rPr lang="mn-MN" sz="3200" b="1">
                <a:latin typeface="Times New Roman"/>
                <a:cs typeface="Times New Roman"/>
              </a:rPr>
              <a:t>Социалист</a:t>
            </a:r>
            <a:r>
              <a:rPr lang="en-US" sz="3200" b="1">
                <a:latin typeface="Times New Roman"/>
                <a:cs typeface="Times New Roman"/>
              </a:rPr>
              <a:t>:</a:t>
            </a:r>
            <a:r>
              <a:rPr lang="mn-MN" sz="3200">
                <a:latin typeface="Times New Roman"/>
                <a:cs typeface="Times New Roman"/>
              </a:rPr>
              <a:t>Хүний тэгш эрх бол нийгмийн хамгийн дээд эрхэмнэл</a:t>
            </a:r>
            <a:r>
              <a:rPr lang="en-US" sz="3200">
                <a:latin typeface="Times New Roman"/>
                <a:cs typeface="Times New Roman"/>
              </a:rPr>
              <a:t> </a:t>
            </a:r>
            <a:endParaRPr lang="en-US" sz="3200">
              <a:latin typeface="Times New Roman"/>
              <a:ea typeface="+mn-lt"/>
              <a:cs typeface="Times New Roman"/>
            </a:endParaRPr>
          </a:p>
          <a:p>
            <a:pPr marL="383540" indent="-383540" algn="just">
              <a:lnSpc>
                <a:spcPct val="100000"/>
              </a:lnSpc>
              <a:spcBef>
                <a:spcPts val="0"/>
              </a:spcBef>
              <a:spcAft>
                <a:spcPts val="0"/>
              </a:spcAft>
              <a:buFont typeface="Arial" panose="020B0503020102020204" pitchFamily="34" charset="0"/>
              <a:buChar char="•"/>
            </a:pPr>
            <a:r>
              <a:rPr lang="mn-MN" sz="3200" b="1">
                <a:latin typeface="Times New Roman"/>
                <a:cs typeface="Times New Roman"/>
              </a:rPr>
              <a:t>Либерал</a:t>
            </a:r>
            <a:r>
              <a:rPr lang="en-US" sz="3200" b="1">
                <a:latin typeface="Times New Roman"/>
                <a:cs typeface="Times New Roman"/>
              </a:rPr>
              <a:t>: </a:t>
            </a:r>
            <a:r>
              <a:rPr lang="mn-MN" sz="3200">
                <a:latin typeface="Times New Roman"/>
                <a:cs typeface="Times New Roman"/>
              </a:rPr>
              <a:t>Эрх чөлөө, тэгш эрхийн хослол бол нийгмийн хамгийн дээд эрхэмнэл</a:t>
            </a:r>
          </a:p>
          <a:p>
            <a:pPr marL="530860" lvl="1" indent="0" algn="just">
              <a:lnSpc>
                <a:spcPct val="100000"/>
              </a:lnSpc>
              <a:spcBef>
                <a:spcPts val="0"/>
              </a:spcBef>
              <a:spcAft>
                <a:spcPts val="0"/>
              </a:spcAft>
              <a:buNone/>
            </a:pPr>
            <a:r>
              <a:rPr lang="mn-MN" sz="3200" i="0">
                <a:latin typeface="Times New Roman"/>
                <a:cs typeface="Times New Roman"/>
              </a:rPr>
              <a:t>-Хэлцлийн:</a:t>
            </a:r>
            <a:r>
              <a:rPr lang="mn-MN" sz="3200" i="0">
                <a:latin typeface="Times New Roman"/>
                <a:ea typeface="+mn-lt"/>
                <a:cs typeface="Times New Roman"/>
              </a:rPr>
              <a:t> </a:t>
            </a:r>
            <a:r>
              <a:rPr lang="mn-MN" sz="3200" i="0">
                <a:latin typeface="Times New Roman"/>
                <a:ea typeface="+mn-lt"/>
                <a:cs typeface="+mn-lt"/>
              </a:rPr>
              <a:t>Илүү их халамжтай тэгш эрхийг дүйцүүлнэ</a:t>
            </a:r>
            <a:endParaRPr lang="mn-MN" sz="3200" i="0">
              <a:latin typeface="Times New Roman"/>
              <a:ea typeface="+mn-lt"/>
              <a:cs typeface="Times New Roman"/>
            </a:endParaRPr>
          </a:p>
          <a:p>
            <a:pPr marL="530860" lvl="1" indent="0" algn="just">
              <a:lnSpc>
                <a:spcPct val="100000"/>
              </a:lnSpc>
              <a:spcBef>
                <a:spcPts val="0"/>
              </a:spcBef>
              <a:spcAft>
                <a:spcPts val="0"/>
              </a:spcAft>
              <a:buNone/>
            </a:pPr>
            <a:r>
              <a:rPr lang="mn-MN" sz="3200" i="0">
                <a:latin typeface="Times New Roman"/>
                <a:ea typeface="+mn-lt"/>
                <a:cs typeface="+mn-lt"/>
              </a:rPr>
              <a:t>-Утилитари: Аз жаргалыг нэмэгдүүлж байвал ямар ч төрлийн тэгш бус байдлыг хүлээн зөвшөөрнө</a:t>
            </a:r>
            <a:endParaRPr lang="mn-MN" sz="3200" i="0">
              <a:latin typeface="Times New Roman"/>
              <a:cs typeface="Times New Roman"/>
            </a:endParaRPr>
          </a:p>
          <a:p>
            <a:pPr marL="0" indent="0">
              <a:buNone/>
            </a:pPr>
            <a:endParaRPr lang="en-US" sz="3200">
              <a:latin typeface="Times New Roman"/>
              <a:cs typeface="Times New Roman"/>
            </a:endParaRPr>
          </a:p>
        </p:txBody>
      </p:sp>
    </p:spTree>
    <p:extLst>
      <p:ext uri="{BB962C8B-B14F-4D97-AF65-F5344CB8AC3E}">
        <p14:creationId xmlns:p14="http://schemas.microsoft.com/office/powerpoint/2010/main" val="448418252"/>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2" name="Title 1">
            <a:extLst>
              <a:ext uri="{FF2B5EF4-FFF2-40B4-BE49-F238E27FC236}">
                <a16:creationId xmlns:a16="http://schemas.microsoft.com/office/drawing/2014/main" id="{38CD5CF0-F9B4-1263-87E1-E90176906ECA}"/>
              </a:ext>
            </a:extLst>
          </p:cNvPr>
          <p:cNvSpPr>
            <a:spLocks noGrp="1"/>
          </p:cNvSpPr>
          <p:nvPr>
            <p:ph type="title"/>
          </p:nvPr>
        </p:nvSpPr>
        <p:spPr>
          <a:xfrm>
            <a:off x="1294296" y="431800"/>
            <a:ext cx="9601200" cy="768074"/>
          </a:xfrm>
        </p:spPr>
        <p:txBody>
          <a:bodyPr>
            <a:normAutofit/>
          </a:bodyPr>
          <a:lstStyle/>
          <a:p>
            <a:r>
              <a:rPr lang="en-US" b="1" noProof="1">
                <a:latin typeface="Times New Roman"/>
                <a:cs typeface="Times New Roman"/>
              </a:rPr>
              <a:t>Либертари үзэл</a:t>
            </a:r>
          </a:p>
        </p:txBody>
      </p:sp>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675861" y="1159564"/>
            <a:ext cx="10849112" cy="5050182"/>
          </a:xfrm>
        </p:spPr>
        <p:txBody>
          <a:bodyPr vert="horz" lIns="91440" tIns="45720" rIns="91440" bIns="45720" rtlCol="0" anchor="t">
            <a:noAutofit/>
          </a:bodyPr>
          <a:lstStyle/>
          <a:p>
            <a:pPr marL="383540" indent="-383540" algn="just">
              <a:buFont typeface="Arial" panose="020B0503020102020204" pitchFamily="34" charset="0"/>
              <a:buChar char="•"/>
            </a:pPr>
            <a:r>
              <a:rPr lang="en-US" sz="2800" noProof="1">
                <a:latin typeface="Times New Roman"/>
                <a:ea typeface="+mn-lt"/>
                <a:cs typeface="+mn-lt"/>
              </a:rPr>
              <a:t>Либертарианизм бол хувь хүний эрх чөлөөг дээдэлдэг улс төрийн </a:t>
            </a:r>
            <a:r>
              <a:rPr lang="en-US" sz="2800" b="1" noProof="1">
                <a:latin typeface="Times New Roman"/>
                <a:ea typeface="+mn-lt"/>
                <a:cs typeface="+mn-lt"/>
              </a:rPr>
              <a:t>үзэл</a:t>
            </a:r>
            <a:r>
              <a:rPr lang="en-US" sz="2800" noProof="1">
                <a:latin typeface="Times New Roman"/>
                <a:ea typeface="+mn-lt"/>
                <a:cs typeface="+mn-lt"/>
              </a:rPr>
              <a:t> юм.  Либертари үзэлтнүүд, хүн хэзээ ч бусдын эрхэнд халдах ёсгүй, хүн бүр өөрсдийн сонгосноор амьдрах эрхтэй гэж үздэг. Бүх хүн адил-тэгш хэмээн нэг нэгэндээ хүндэтгэлтэй хандаж байгаа л юм бол нэгийгээ нийгэм болоод бусдын тусын тулд үйлчлүүлэх ёсгүй хэмээнэ.</a:t>
            </a:r>
            <a:endParaRPr lang="en-US" sz="2800" noProof="1">
              <a:latin typeface="Times New Roman"/>
              <a:ea typeface="+mn-lt"/>
              <a:cs typeface="Times New Roman"/>
            </a:endParaRPr>
          </a:p>
          <a:p>
            <a:pPr marL="383540" indent="-383540" algn="just">
              <a:buFont typeface="Arial" panose="020B0503020102020204" pitchFamily="34" charset="0"/>
              <a:buChar char="•"/>
            </a:pPr>
            <a:r>
              <a:rPr lang="en-US" sz="2800" noProof="1">
                <a:latin typeface="Times New Roman"/>
                <a:ea typeface="+mn-lt"/>
                <a:cs typeface="+mn-lt"/>
              </a:rPr>
              <a:t>Либертари үзлийг шүүмжлэгчид хүмүүст ийм эрх чөлөөг тавьж өгөх нь сөрөг үр дагавар дагуулах болно хэмээн санаа зовнидог. Тэдний хэлж байгаагаар эрх чөлөө нь зарим талаараа л сайн зүйл, харин бид түүнийг гарцаагүй сайн сайхан үр дагавар гаргадаг болгож баталгаажуулах ёстой, төр-засаг нь дэвшилтэт соёл, шинжлэх ухааны хөгжил, эдийн засгийн цэцэглэлтийн баталгаа болох ёстой юм байх.</a:t>
            </a:r>
            <a:br>
              <a:rPr lang="en-US" sz="2800" noProof="1">
                <a:latin typeface="Times New Roman"/>
                <a:ea typeface="+mn-lt"/>
                <a:cs typeface="+mn-lt"/>
              </a:rPr>
            </a:br>
            <a:endParaRPr lang="en-US" sz="2800" noProof="1">
              <a:latin typeface="Times New Roman"/>
              <a:cs typeface="Times New Roman"/>
            </a:endParaRPr>
          </a:p>
        </p:txBody>
      </p:sp>
    </p:spTree>
    <p:extLst>
      <p:ext uri="{BB962C8B-B14F-4D97-AF65-F5344CB8AC3E}">
        <p14:creationId xmlns:p14="http://schemas.microsoft.com/office/powerpoint/2010/main" val="9948554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2" name="Title 1">
            <a:extLst>
              <a:ext uri="{FF2B5EF4-FFF2-40B4-BE49-F238E27FC236}">
                <a16:creationId xmlns:a16="http://schemas.microsoft.com/office/drawing/2014/main" id="{38CD5CF0-F9B4-1263-87E1-E90176906ECA}"/>
              </a:ext>
            </a:extLst>
          </p:cNvPr>
          <p:cNvSpPr>
            <a:spLocks noGrp="1"/>
          </p:cNvSpPr>
          <p:nvPr>
            <p:ph type="title"/>
          </p:nvPr>
        </p:nvSpPr>
        <p:spPr>
          <a:xfrm>
            <a:off x="1371600" y="685800"/>
            <a:ext cx="9601200" cy="1485900"/>
          </a:xfrm>
        </p:spPr>
        <p:txBody>
          <a:bodyPr>
            <a:normAutofit/>
          </a:bodyPr>
          <a:lstStyle/>
          <a:p>
            <a:r>
              <a:rPr lang="en-US" b="1" noProof="1">
                <a:latin typeface="Times New Roman"/>
                <a:cs typeface="Times New Roman"/>
              </a:rPr>
              <a:t>Либертари үзэл</a:t>
            </a:r>
          </a:p>
        </p:txBody>
      </p:sp>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1371600" y="1766957"/>
            <a:ext cx="9601200" cy="4575313"/>
          </a:xfrm>
        </p:spPr>
        <p:txBody>
          <a:bodyPr vert="horz" lIns="91440" tIns="45720" rIns="91440" bIns="45720" rtlCol="0" anchor="t">
            <a:noAutofit/>
          </a:bodyPr>
          <a:lstStyle/>
          <a:p>
            <a:pPr marL="0" indent="0" algn="just">
              <a:buNone/>
            </a:pPr>
            <a:r>
              <a:rPr lang="en-US" sz="2800" noProof="1">
                <a:latin typeface="Times New Roman"/>
                <a:ea typeface="+mn-lt"/>
                <a:cs typeface="+mn-lt"/>
              </a:rPr>
              <a:t>Гэтэл либертари үзэлтэн эрх чөлөөг сайн сайхан үр дагаврын баталгаа гэж үздэггүй. Хэрэв хүмүүс сонголтоо чөлөөтэй л хийдэг юм бол хүсэл бүхэн сайн үр дагавар авчрахгүй. Юуг ч сайн сайхан үр дагавартай хэмээн батлах боломжгүй, тэгээд ч асуудлын мөн чанар баталгаа биш. Эрх чөлөө нь сайн сайхан үр дагавартай гэсэн баталгаа өгдөггүй байж болно, гэхдээ л сайн сайхан үр дагавар руу чиглэсэн байдаг нь яах аргагүй үнэн.</a:t>
            </a:r>
            <a:br>
              <a:rPr lang="en-US" sz="2800" noProof="1">
                <a:latin typeface="Times New Roman"/>
                <a:ea typeface="+mn-lt"/>
                <a:cs typeface="+mn-lt"/>
              </a:rPr>
            </a:br>
            <a:br>
              <a:rPr lang="en-US" sz="2800" noProof="1">
                <a:latin typeface="Times New Roman"/>
                <a:ea typeface="+mn-lt"/>
                <a:cs typeface="+mn-lt"/>
              </a:rPr>
            </a:br>
            <a:r>
              <a:rPr lang="en-US" sz="2800" noProof="1">
                <a:latin typeface="Times New Roman"/>
                <a:ea typeface="+mn-lt"/>
                <a:cs typeface="+mn-lt"/>
              </a:rPr>
              <a:t>Энэ бүх санаа худал, үнэн, аль нь ч байлаа гэсэн өөрийн эрхгүй сонирхол татдаг.</a:t>
            </a:r>
            <a:endParaRPr lang="en-US" sz="2800" noProof="1">
              <a:latin typeface="Times New Roman"/>
              <a:cs typeface="Times New Roman"/>
            </a:endParaRPr>
          </a:p>
        </p:txBody>
      </p:sp>
    </p:spTree>
    <p:extLst>
      <p:ext uri="{BB962C8B-B14F-4D97-AF65-F5344CB8AC3E}">
        <p14:creationId xmlns:p14="http://schemas.microsoft.com/office/powerpoint/2010/main" val="1212156509"/>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xtreme close up of line chart graphic">
            <a:extLst>
              <a:ext uri="{FF2B5EF4-FFF2-40B4-BE49-F238E27FC236}">
                <a16:creationId xmlns:a16="http://schemas.microsoft.com/office/drawing/2014/main" id="{7BED1EB1-5F6B-5D8F-05BD-85D307728790}"/>
              </a:ext>
            </a:extLst>
          </p:cNvPr>
          <p:cNvPicPr>
            <a:picLocks noChangeAspect="1"/>
          </p:cNvPicPr>
          <p:nvPr/>
        </p:nvPicPr>
        <p:blipFill rotWithShape="1">
          <a:blip r:embed="rId2">
            <a:alphaModFix amt="35000"/>
          </a:blip>
          <a:srcRect t="10000"/>
          <a:stretch/>
        </p:blipFill>
        <p:spPr>
          <a:xfrm>
            <a:off x="0" y="10"/>
            <a:ext cx="12191980" cy="6857990"/>
          </a:xfrm>
          <a:prstGeom prst="rect">
            <a:avLst/>
          </a:prstGeom>
        </p:spPr>
      </p:pic>
      <p:sp>
        <p:nvSpPr>
          <p:cNvPr id="2" name="Title 1">
            <a:extLst>
              <a:ext uri="{FF2B5EF4-FFF2-40B4-BE49-F238E27FC236}">
                <a16:creationId xmlns:a16="http://schemas.microsoft.com/office/drawing/2014/main" id="{38CD5CF0-F9B4-1263-87E1-E90176906ECA}"/>
              </a:ext>
            </a:extLst>
          </p:cNvPr>
          <p:cNvSpPr>
            <a:spLocks noGrp="1"/>
          </p:cNvSpPr>
          <p:nvPr>
            <p:ph type="title"/>
          </p:nvPr>
        </p:nvSpPr>
        <p:spPr>
          <a:xfrm>
            <a:off x="775254" y="387626"/>
            <a:ext cx="10120242" cy="922683"/>
          </a:xfrm>
        </p:spPr>
        <p:txBody>
          <a:bodyPr>
            <a:normAutofit fontScale="90000"/>
          </a:bodyPr>
          <a:lstStyle/>
          <a:p>
            <a:r>
              <a:rPr lang="en-US" sz="4900" b="1" noProof="1">
                <a:latin typeface="Times New Roman"/>
                <a:cs typeface="Times New Roman"/>
              </a:rPr>
              <a:t>Либертари үзлээс жийрхдэг шалтгаан</a:t>
            </a:r>
            <a:endParaRPr lang="en-US" sz="4900" noProof="1">
              <a:latin typeface="Times New Roman"/>
              <a:cs typeface="Times New Roman"/>
            </a:endParaRPr>
          </a:p>
          <a:p>
            <a:br>
              <a:rPr lang="en-US"/>
            </a:br>
            <a:endParaRPr lang="en-US" sz="4900"/>
          </a:p>
        </p:txBody>
      </p:sp>
      <p:sp>
        <p:nvSpPr>
          <p:cNvPr id="3" name="Content Placeholder 2">
            <a:extLst>
              <a:ext uri="{FF2B5EF4-FFF2-40B4-BE49-F238E27FC236}">
                <a16:creationId xmlns:a16="http://schemas.microsoft.com/office/drawing/2014/main" id="{E1B864E4-DB02-88C4-F5AF-D6D5A18B375B}"/>
              </a:ext>
            </a:extLst>
          </p:cNvPr>
          <p:cNvSpPr>
            <a:spLocks noGrp="1"/>
          </p:cNvSpPr>
          <p:nvPr>
            <p:ph idx="1"/>
          </p:nvPr>
        </p:nvSpPr>
        <p:spPr>
          <a:xfrm>
            <a:off x="775253" y="1225827"/>
            <a:ext cx="10793894" cy="5458791"/>
          </a:xfrm>
        </p:spPr>
        <p:txBody>
          <a:bodyPr vert="horz" lIns="91440" tIns="45720" rIns="91440" bIns="45720" rtlCol="0" anchor="t">
            <a:noAutofit/>
          </a:bodyPr>
          <a:lstStyle/>
          <a:p>
            <a:pPr marL="383540" indent="-383540" algn="just">
              <a:buNone/>
            </a:pPr>
            <a:r>
              <a:rPr lang="en-US" sz="2800" noProof="1">
                <a:latin typeface="Times New Roman"/>
                <a:ea typeface="+mn-lt"/>
                <a:cs typeface="+mn-lt"/>
              </a:rPr>
              <a:t>Монголд либертари үзэл санаа тархан идээшихэд саад болдог бас нэг хүчин зүйл бол улс төрчид. Либертари нэр томьёо, үг хэллэг ашигладаг цөөн хэдэн улс төрч АН-д байсан бол одоо МАН болон бусад нам хүчинд улам олшрох янзтай. Уг нь </a:t>
            </a:r>
            <a:r>
              <a:rPr lang="en-US" sz="2800" b="1" i="1" noProof="1">
                <a:latin typeface="Times New Roman"/>
                <a:ea typeface="+mn-lt"/>
                <a:cs typeface="+mn-lt"/>
              </a:rPr>
              <a:t>либертари үзэл улс төрчдөд хамгийн халтай, харин жирийн иргэдэд маш ээлтэй үзэл</a:t>
            </a:r>
            <a:r>
              <a:rPr lang="en-US" sz="2800" noProof="1">
                <a:latin typeface="Times New Roman"/>
                <a:ea typeface="+mn-lt"/>
                <a:cs typeface="+mn-lt"/>
              </a:rPr>
              <a:t> юм шүү дээ. Гэтэл либертари үг хэллэгт дуртай улс төрчид олшроод байдаг.</a:t>
            </a:r>
            <a:endParaRPr lang="en-US" i="0">
              <a:latin typeface="Times New Roman"/>
              <a:cs typeface="Times New Roman"/>
            </a:endParaRPr>
          </a:p>
          <a:p>
            <a:pPr marL="383540" indent="-383540" algn="just">
              <a:buNone/>
            </a:pPr>
            <a:r>
              <a:rPr lang="en-US" sz="2800" noProof="1">
                <a:latin typeface="Times New Roman"/>
                <a:ea typeface="+mn-lt"/>
                <a:cs typeface="+mn-lt"/>
              </a:rPr>
              <a:t>Юу нь болдоггүй юм бэ, гэж үү? Хамгийн хорлонтой нь, үг хэл, үзэл бодол, үйл хэрэг нь хамгийн их зөрдөг хүмүүс либертари хэлээр яриад байхаар либертариудыг мөн тийм хүмүүс байдаг хэмээн бодох явдал газар авч байна. Нөгөө талаас, либертариудыг аль нэг намын үзэл сурталчид мэтээр ойлгох явдал гардаг. Өмнө нь ингэж ойлгож, тайлбарлах явдал олонтоо гарч байжээ.</a:t>
            </a:r>
            <a:endParaRPr lang="en-US">
              <a:latin typeface="Times New Roman"/>
            </a:endParaRPr>
          </a:p>
        </p:txBody>
      </p:sp>
    </p:spTree>
    <p:extLst>
      <p:ext uri="{BB962C8B-B14F-4D97-AF65-F5344CB8AC3E}">
        <p14:creationId xmlns:p14="http://schemas.microsoft.com/office/powerpoint/2010/main" val="79165069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71af3243-3dd4-4a8d-8c0d-dd76da1f02a5"/>
    <ds:schemaRef ds:uri="http://schemas.microsoft.com/office/2006/metadata/properties"/>
    <ds:schemaRef ds:uri="http://schemas.microsoft.com/office/infopath/2007/PartnerControls"/>
    <ds:schemaRef ds:uri="http://www.w3.org/2000/xmlns/"/>
    <ds:schemaRef ds:uri="http://www.w3.org/2001/XMLSchema-instance"/>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0/xmln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41</Slides>
  <Notes>0</Notes>
  <HiddenSlides>0</HiddenSlide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Crop</vt:lpstr>
      <vt:lpstr>Зүй ёсны онол ба монголын нийгмийн амьдрал</vt:lpstr>
      <vt:lpstr> Хичээлийн агуулга </vt:lpstr>
      <vt:lpstr> Зүй ёсны онолын асуудлууд</vt:lpstr>
      <vt:lpstr>PowerPoint Presentation</vt:lpstr>
      <vt:lpstr>PowerPoint Presentation</vt:lpstr>
      <vt:lpstr>Зүй ёсны гурван үзэл  </vt:lpstr>
      <vt:lpstr>Либертари үзэл</vt:lpstr>
      <vt:lpstr>Либертари үзэл</vt:lpstr>
      <vt:lpstr>Либертари үзлээс жийрхдэг шалтгаан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ng n</dc:creator>
  <cp:revision>1</cp:revision>
  <dcterms:created xsi:type="dcterms:W3CDTF">2022-04-26T14:46:38Z</dcterms:created>
  <dcterms:modified xsi:type="dcterms:W3CDTF">2022-04-26T19:08:21Z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